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3BB"/>
    <a:srgbClr val="21649B"/>
    <a:srgbClr val="3B9DC4"/>
    <a:srgbClr val="6DBDD4"/>
    <a:srgbClr val="F0B5A0"/>
    <a:srgbClr val="82CDD2"/>
    <a:srgbClr val="88D1D7"/>
    <a:srgbClr val="B1DAE0"/>
    <a:srgbClr val="C9820F"/>
    <a:srgbClr val="A59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899D94-2296-884B-8E4C-67E66D1ED947}" v="12" dt="2018-11-19T10:34:38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33" autoAdjust="0"/>
    <p:restoredTop sz="95324" autoAdjust="0"/>
  </p:normalViewPr>
  <p:slideViewPr>
    <p:cSldViewPr snapToGrid="0">
      <p:cViewPr>
        <p:scale>
          <a:sx n="95" d="100"/>
          <a:sy n="95" d="100"/>
        </p:scale>
        <p:origin x="912" y="-3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E899D94-2296-884B-8E4C-67E66D1ED947}"/>
    <pc:docChg chg="modSld">
      <pc:chgData name="Axel Maille" userId="065ad68c099279a8" providerId="LiveId" clId="{5E899D94-2296-884B-8E4C-67E66D1ED947}" dt="2018-11-19T10:36:01.993" v="206" actId="6549"/>
      <pc:docMkLst>
        <pc:docMk/>
      </pc:docMkLst>
      <pc:sldChg chg="modSp">
        <pc:chgData name="Axel Maille" userId="065ad68c099279a8" providerId="LiveId" clId="{5E899D94-2296-884B-8E4C-67E66D1ED947}" dt="2018-11-19T10:36:01.993" v="206" actId="6549"/>
        <pc:sldMkLst>
          <pc:docMk/>
          <pc:sldMk cId="2374965228" sldId="257"/>
        </pc:sldMkLst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54.225" v="119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46.741" v="198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58.100" v="200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17.842" v="111" actId="6549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59.238" v="202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2.333" v="112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6:00.677" v="204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3.711" v="113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6:01.993" v="206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4.909" v="114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57.994" v="120" actId="1076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35.667" v="116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38.309" v="11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44.176" v="197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37.795" v="70" actId="20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44.596" v="86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03.799" v="121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07.418" v="130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1.277" v="140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47.014" v="93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4.448" v="147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7.971" v="155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1.156" v="162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50.727" v="105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5.160" v="170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8.344" v="179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31.414" v="18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34.835" v="196" actId="20577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82276" b="9223"/>
          <a:stretch/>
        </p:blipFill>
        <p:spPr>
          <a:xfrm>
            <a:off x="6210300" y="1"/>
            <a:ext cx="1392481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842" y="65839"/>
            <a:ext cx="722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err="1">
                <a:solidFill>
                  <a:srgbClr val="21649B"/>
                </a:solidFill>
                <a:cs typeface="Lato Black" panose="020F0A02020204030203" pitchFamily="34" charset="0"/>
              </a:rPr>
              <a:t>Séverine</a:t>
            </a:r>
            <a:r>
              <a:rPr lang="en-GB" sz="7200" dirty="0">
                <a:solidFill>
                  <a:srgbClr val="21649B"/>
                </a:solidFill>
                <a:cs typeface="Lato Black" panose="020F0A02020204030203" pitchFamily="34" charset="0"/>
              </a:rPr>
              <a:t> DUMONT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9299" y="1401206"/>
            <a:ext cx="2334165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EXPERIÊNCIA </a:t>
            </a:r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PROFISSIONAL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9299" y="1863469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4383" y="1863469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 smtClean="0">
                <a:cs typeface="Lato" panose="020F0502020204030203" pitchFamily="34" charset="0"/>
              </a:rPr>
              <a:t>Empresa</a:t>
            </a:r>
            <a:r>
              <a:rPr lang="en-GB" sz="900" b="1" dirty="0" smtClean="0">
                <a:cs typeface="Lato" panose="020F0502020204030203" pitchFamily="34" charset="0"/>
              </a:rPr>
              <a:t> </a:t>
            </a:r>
            <a:endParaRPr lang="en-GB" sz="900" b="1" dirty="0">
              <a:cs typeface="Lato" panose="020F0502020204030203" pitchFamily="34" charset="0"/>
            </a:endParaRPr>
          </a:p>
          <a:p>
            <a:r>
              <a:rPr lang="en-GB" sz="900" i="1" dirty="0" smtClean="0">
                <a:cs typeface="Lato" panose="020F0502020204030203" pitchFamily="34" charset="0"/>
              </a:rPr>
              <a:t>Cargo </a:t>
            </a:r>
            <a:r>
              <a:rPr lang="en-GB" sz="900" i="1" dirty="0" err="1" smtClean="0">
                <a:cs typeface="Lato" panose="020F0502020204030203" pitchFamily="34" charset="0"/>
              </a:rPr>
              <a:t>exercido</a:t>
            </a:r>
            <a:endParaRPr lang="en-GB" sz="9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>
                <a:ea typeface="Lato" charset="0"/>
                <a:cs typeface="Lato" charset="0"/>
              </a:rPr>
              <a:t>Lorem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596561" y="2125079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79299" y="3472393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14383" y="3472393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Empresa</a:t>
            </a:r>
            <a:r>
              <a:rPr lang="en-GB" sz="900" b="1" dirty="0">
                <a:cs typeface="Lato" panose="020F0502020204030203" pitchFamily="34" charset="0"/>
              </a:rPr>
              <a:t> </a:t>
            </a:r>
          </a:p>
          <a:p>
            <a:r>
              <a:rPr lang="en-GB" sz="900" i="1" dirty="0">
                <a:cs typeface="Lato" panose="020F0502020204030203" pitchFamily="34" charset="0"/>
              </a:rPr>
              <a:t>Cargo </a:t>
            </a:r>
            <a:r>
              <a:rPr lang="en-GB" sz="900" i="1" dirty="0" err="1">
                <a:cs typeface="Lato" panose="020F0502020204030203" pitchFamily="34" charset="0"/>
              </a:rPr>
              <a:t>exercido</a:t>
            </a:r>
            <a:endParaRPr lang="en-GB" sz="9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596561" y="3734003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79299" y="508131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14383" y="5081317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Empresa</a:t>
            </a:r>
            <a:r>
              <a:rPr lang="en-GB" sz="900" b="1" dirty="0">
                <a:cs typeface="Lato" panose="020F0502020204030203" pitchFamily="34" charset="0"/>
              </a:rPr>
              <a:t> </a:t>
            </a:r>
          </a:p>
          <a:p>
            <a:r>
              <a:rPr lang="en-GB" sz="900" i="1" dirty="0">
                <a:cs typeface="Lato" panose="020F0502020204030203" pitchFamily="34" charset="0"/>
              </a:rPr>
              <a:t>Cargo </a:t>
            </a:r>
            <a:r>
              <a:rPr lang="en-GB" sz="900" i="1" dirty="0" err="1">
                <a:cs typeface="Lato" panose="020F0502020204030203" pitchFamily="34" charset="0"/>
              </a:rPr>
              <a:t>exercido</a:t>
            </a:r>
            <a:endParaRPr lang="en-GB" sz="9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596561" y="5342927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79299" y="669024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4383" y="6690242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Empresa</a:t>
            </a:r>
            <a:r>
              <a:rPr lang="en-GB" sz="900" b="1" dirty="0">
                <a:cs typeface="Lato" panose="020F0502020204030203" pitchFamily="34" charset="0"/>
              </a:rPr>
              <a:t> </a:t>
            </a:r>
          </a:p>
          <a:p>
            <a:r>
              <a:rPr lang="en-GB" sz="900" i="1" dirty="0">
                <a:cs typeface="Lato" panose="020F0502020204030203" pitchFamily="34" charset="0"/>
              </a:rPr>
              <a:t>Cargo </a:t>
            </a:r>
            <a:r>
              <a:rPr lang="en-GB" sz="900" i="1" dirty="0" err="1">
                <a:cs typeface="Lato" panose="020F0502020204030203" pitchFamily="34" charset="0"/>
              </a:rPr>
              <a:t>exercido</a:t>
            </a:r>
            <a:endParaRPr lang="en-GB" sz="9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596561" y="6951852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242" y="9120335"/>
            <a:ext cx="915315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OBJETIVO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014" y="9509952"/>
            <a:ext cx="286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8242" y="7950638"/>
            <a:ext cx="2180149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INFORMAÇÃO ADICIONAL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6028" y="8311241"/>
            <a:ext cx="26385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Lorem ipsum dolor sit amet, </a:t>
            </a:r>
            <a:r>
              <a:rPr lang="en-GB" sz="1000" dirty="0" err="1">
                <a:cs typeface="Lato" panose="020F0502020204030203" pitchFamily="34" charset="0"/>
              </a:rPr>
              <a:t>consectetur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adipiscing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elit</a:t>
            </a:r>
            <a:r>
              <a:rPr lang="en-GB" sz="1000" dirty="0">
                <a:cs typeface="Lato" panose="020F0502020204030203" pitchFamily="34" charset="0"/>
              </a:rPr>
              <a:t>. Integer </a:t>
            </a:r>
            <a:r>
              <a:rPr lang="en-GB" sz="1000" dirty="0" err="1">
                <a:cs typeface="Lato" panose="020F0502020204030203" pitchFamily="34" charset="0"/>
              </a:rPr>
              <a:t>efficitur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arcu</a:t>
            </a:r>
            <a:r>
              <a:rPr lang="en-GB" sz="1000" dirty="0">
                <a:cs typeface="Lato" panose="020F0502020204030203" pitchFamily="34" charset="0"/>
              </a:rPr>
              <a:t> a </a:t>
            </a:r>
            <a:r>
              <a:rPr lang="en-GB" sz="1000" dirty="0" err="1">
                <a:cs typeface="Lato" panose="020F0502020204030203" pitchFamily="34" charset="0"/>
              </a:rPr>
              <a:t>auctor</a:t>
            </a:r>
            <a:r>
              <a:rPr lang="en-GB" sz="1000" dirty="0">
                <a:cs typeface="Lato" panose="020F0502020204030203" pitchFamily="34" charset="0"/>
              </a:rPr>
              <a:t> convallis.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79299" y="8336847"/>
            <a:ext cx="1114921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FORMAÇÃO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268346" y="8747690"/>
            <a:ext cx="184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Universidade</a:t>
            </a:r>
            <a:r>
              <a:rPr lang="es-ES" sz="1000" dirty="0"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 smtClean="0">
                <a:cs typeface="Lato" panose="020F0502020204030203" pitchFamily="34" charset="0"/>
              </a:rPr>
              <a:t>sapien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617854" y="874769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268346" y="9507244"/>
            <a:ext cx="184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Universidade</a:t>
            </a:r>
            <a:r>
              <a:rPr lang="es-ES" sz="1000" dirty="0"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617854" y="950724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355853" y="1398079"/>
            <a:ext cx="892552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CONTATO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08242" y="1797454"/>
            <a:ext cx="2750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cs typeface="Lato" panose="020F0502020204030203" pitchFamily="34" charset="0"/>
              </a:rPr>
              <a:t>Name</a:t>
            </a:r>
            <a:r>
              <a:rPr lang="pt-BR" sz="1000" dirty="0"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cs typeface="Lato" panose="020F0502020204030203" pitchFamily="34" charset="0"/>
              </a:rPr>
              <a:t>Email</a:t>
            </a:r>
            <a:r>
              <a:rPr lang="pt-BR" sz="1000" dirty="0">
                <a:cs typeface="Lato" panose="020F0502020204030203" pitchFamily="34" charset="0"/>
              </a:rPr>
              <a:t>: name@mail.com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08242" y="2760889"/>
            <a:ext cx="1410579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QUALIFICAÇÕES 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20014" y="310598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420014" y="340607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0014" y="372045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0014" y="4034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20014" y="4349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20014" y="477949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0014" y="507957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0014" y="539396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0014" y="570834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0014" y="614154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0014" y="644162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Criativo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0014" y="675600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Inovador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0014" y="707039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Sério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0014" y="738898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606811" y="3473922"/>
            <a:ext cx="1247787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06811" y="3782052"/>
            <a:ext cx="1247787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606811" y="4090182"/>
            <a:ext cx="1247787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06811" y="4398311"/>
            <a:ext cx="1247787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606811" y="5102195"/>
            <a:ext cx="1247787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06811" y="5410325"/>
            <a:ext cx="1247787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606811" y="5718455"/>
            <a:ext cx="1247787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06811" y="6505007"/>
            <a:ext cx="1247787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606811" y="6813137"/>
            <a:ext cx="1247787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606811" y="7121267"/>
            <a:ext cx="1247787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06811" y="7429396"/>
            <a:ext cx="1247787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259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15</cp:revision>
  <dcterms:created xsi:type="dcterms:W3CDTF">2017-02-16T03:54:32Z</dcterms:created>
  <dcterms:modified xsi:type="dcterms:W3CDTF">2019-02-05T15:19:22Z</dcterms:modified>
</cp:coreProperties>
</file>