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936" y="-3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056" y="1947908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709" y="8423244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010" y="9177817"/>
            <a:ext cx="2466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INFORMAÇÃO ADICIONAL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25309"/>
            <a:ext cx="399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1464" y="7554378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28771"/>
            <a:ext cx="4151172" cy="1114274"/>
            <a:chOff x="3315478" y="8627906"/>
            <a:chExt cx="4151172" cy="1114274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2790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2790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88182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88182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80613" y="1986254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76202" y="3328451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00709" y="534984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01" y="56499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28501" y="59643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28501" y="62786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471015" y="57642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153793" y="56991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471015" y="60845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895898" y="60194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471015" y="640482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153793" y="633970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Image 3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xmlns="" id="{791B9144-6172-FB49-8F69-86FECB3BD9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356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2019-02-01T11:16:24Z</dcterms:modified>
</cp:coreProperties>
</file>