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AA3"/>
    <a:srgbClr val="672393"/>
    <a:srgbClr val="06B2CE"/>
    <a:srgbClr val="F5279E"/>
    <a:srgbClr val="FF6699"/>
    <a:srgbClr val="FF5050"/>
    <a:srgbClr val="FC8876"/>
    <a:srgbClr val="00CC99"/>
    <a:srgbClr val="2B2A52"/>
    <a:srgbClr val="1DB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1A1D16-AB91-6B42-B9F2-182D1DEE231E}" v="21" dt="2018-11-19T10:21:03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3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942" y="-3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C1A1D16-AB91-6B42-B9F2-182D1DEE231E}"/>
    <pc:docChg chg="modSld">
      <pc:chgData name="Axel Maille" userId="065ad68c099279a8" providerId="LiveId" clId="{3C1A1D16-AB91-6B42-B9F2-182D1DEE231E}" dt="2018-11-19T10:21:03.054" v="169" actId="207"/>
      <pc:docMkLst>
        <pc:docMk/>
      </pc:docMkLst>
      <pc:sldChg chg="addSp delSp modSp">
        <pc:chgData name="Axel Maille" userId="065ad68c099279a8" providerId="LiveId" clId="{3C1A1D16-AB91-6B42-B9F2-182D1DEE231E}" dt="2018-11-19T10:21:03.054" v="169" actId="207"/>
        <pc:sldMkLst>
          <pc:docMk/>
          <pc:sldMk cId="2374965228" sldId="257"/>
        </pc:sldMkLst>
        <pc:spChg chg="del mod">
          <ac:chgData name="Axel Maille" userId="065ad68c099279a8" providerId="LiveId" clId="{3C1A1D16-AB91-6B42-B9F2-182D1DEE231E}" dt="2018-11-19T10:18:55.826" v="12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10.481" v="72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21:03.054" v="169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26.441" v="27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8.480" v="36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05.454" v="31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9.931" v="38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3.387" v="32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21.789" v="40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4.430" v="33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23.319" v="42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5.519" v="34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26.154" v="84" actId="1076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21.325" v="83" actId="6549"/>
          <ac:spMkLst>
            <pc:docMk/>
            <pc:sldMk cId="2374965228" sldId="257"/>
            <ac:spMk id="33" creationId="{00000000-0000-0000-0000-000000000000}"/>
          </ac:spMkLst>
        </pc:spChg>
        <pc:spChg chg="add del mod">
          <ac:chgData name="Axel Maille" userId="065ad68c099279a8" providerId="LiveId" clId="{3C1A1D16-AB91-6B42-B9F2-182D1DEE231E}" dt="2018-11-19T10:20:36.568" v="165"/>
          <ac:spMkLst>
            <pc:docMk/>
            <pc:sldMk cId="2374965228" sldId="257"/>
            <ac:spMk id="68" creationId="{8F50653F-9FE2-7845-AFE1-A48BD44BDEB7}"/>
          </ac:spMkLst>
        </pc:spChg>
        <pc:spChg chg="add">
          <ac:chgData name="Axel Maille" userId="065ad68c099279a8" providerId="LiveId" clId="{3C1A1D16-AB91-6B42-B9F2-182D1DEE231E}" dt="2018-11-19T10:20:36.982" v="166"/>
          <ac:spMkLst>
            <pc:docMk/>
            <pc:sldMk cId="2374965228" sldId="257"/>
            <ac:spMk id="71" creationId="{665495E4-2C2A-6543-AA93-D559AAA98B24}"/>
          </ac:spMkLst>
        </pc:spChg>
        <pc:spChg chg="mod">
          <ac:chgData name="Axel Maille" userId="065ad68c099279a8" providerId="LiveId" clId="{3C1A1D16-AB91-6B42-B9F2-182D1DEE231E}" dt="2018-11-19T10:18:17.827" v="82" actId="1076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35.154" v="45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37.976" v="46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7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7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08.088" v="71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08.088" v="71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58.445" v="69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45.568" v="119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38.490" v="106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42.011" v="118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3C1A1D16-AB91-6B42-B9F2-182D1DEE231E}" dt="2018-11-19T10:17:30.981" v="44"/>
          <ac:grpSpMkLst>
            <pc:docMk/>
            <pc:sldMk cId="2374965228" sldId="257"/>
            <ac:grpSpMk id="3" creationId="{00000000-0000-0000-0000-000000000000}"/>
          </ac:grpSpMkLst>
        </pc:grpChg>
        <pc:picChg chg="add mod modCrop">
          <ac:chgData name="Axel Maille" userId="065ad68c099279a8" providerId="LiveId" clId="{3C1A1D16-AB91-6B42-B9F2-182D1DEE231E}" dt="2018-11-19T10:20:43.122" v="167" actId="14100"/>
          <ac:picMkLst>
            <pc:docMk/>
            <pc:sldMk cId="2374965228" sldId="257"/>
            <ac:picMk id="4" creationId="{DF610FB0-B2A0-F34A-A478-34306C1849A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171"/>
          <p:cNvSpPr/>
          <p:nvPr/>
        </p:nvSpPr>
        <p:spPr>
          <a:xfrm>
            <a:off x="289954" y="1143001"/>
            <a:ext cx="6982943" cy="9205686"/>
          </a:xfrm>
          <a:prstGeom prst="rect">
            <a:avLst/>
          </a:prstGeom>
          <a:noFill/>
          <a:ln w="57150" cap="rnd">
            <a:solidFill>
              <a:srgbClr val="06B2C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" y="0"/>
            <a:ext cx="4163828" cy="1688123"/>
          </a:xfrm>
          <a:prstGeom prst="rect">
            <a:avLst/>
          </a:prstGeom>
          <a:solidFill>
            <a:srgbClr val="672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151374" y="1938207"/>
            <a:ext cx="2334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EXPERIÊNCIA PROFISSIONAL 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4027" y="23158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46528" y="23158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84010" y="26186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64027" y="36132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6528" y="36132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84010" y="39160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64027" y="4871158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46528" y="4871158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84010" y="5174011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4027" y="6147353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46528" y="6147353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84010" y="6450206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624" y="8774365"/>
            <a:ext cx="915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OBJETIVO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624" y="9082142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74624" y="9281192"/>
            <a:ext cx="21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INFORMAÇÃO ADICIONAL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4010" y="9594104"/>
            <a:ext cx="3990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174746" y="7628156"/>
            <a:ext cx="1114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FORMAÇÃO 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7981239"/>
            <a:ext cx="4151172" cy="1103641"/>
            <a:chOff x="3315478" y="8606640"/>
            <a:chExt cx="4151172" cy="1103641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56283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56283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411758" y="2368531"/>
            <a:ext cx="892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CONTATO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21638" y="2632959"/>
            <a:ext cx="25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name@mail.com</a:t>
            </a:r>
            <a:endParaRPr lang="pt-B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31941" y="3576059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QUALIFICAÇÕES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23751" y="394189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3751" y="4241979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3751" y="4556363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Desenho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Gráfico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3751" y="48707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23751" y="518513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Programação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23751" y="560893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3751" y="590902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3751" y="62234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3751" y="653778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3751" y="697744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Personalidade</a:t>
            </a:r>
            <a:endParaRPr lang="en-GB" sz="10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3751" y="72775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3751" y="75919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Trabalhador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3751" y="79062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3751" y="82248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1566265" y="438026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2249043" y="431514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1566265" y="469420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1991148" y="462907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1566265" y="500813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2249043" y="494301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1566265" y="532207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1991148" y="525694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566265" y="6023379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249043" y="5958257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1566265" y="6343647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1991148" y="6278525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1566265" y="666391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2249043" y="659879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1566265" y="740081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2249043" y="733569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1566265" y="771475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1991148" y="764962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1566265" y="802868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2249043" y="796356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1566265" y="834262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1991148" y="827749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/>
          <a:srcRect l="12675" r="1" b="10786"/>
          <a:stretch/>
        </p:blipFill>
        <p:spPr>
          <a:xfrm rot="16200000">
            <a:off x="4979865" y="-894864"/>
            <a:ext cx="1699638" cy="3466334"/>
          </a:xfrm>
          <a:prstGeom prst="rect">
            <a:avLst/>
          </a:prstGeom>
        </p:spPr>
      </p:pic>
      <p:pic>
        <p:nvPicPr>
          <p:cNvPr id="4" name="Image 3" descr="Une image contenant personne, mur, habits, intérieur&#10;&#10;&#10;&#10;Description générée automatiquement">
            <a:extLst>
              <a:ext uri="{FF2B5EF4-FFF2-40B4-BE49-F238E27FC236}">
                <a16:creationId xmlns:a16="http://schemas.microsoft.com/office/drawing/2014/main" xmlns="" id="{DF610FB0-B2A0-F34A-A478-34306C1849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3"/>
          <a:stretch/>
        </p:blipFill>
        <p:spPr>
          <a:xfrm>
            <a:off x="389179" y="176123"/>
            <a:ext cx="1984131" cy="2000262"/>
          </a:xfrm>
          <a:prstGeom prst="ellipse">
            <a:avLst/>
          </a:prstGeom>
        </p:spPr>
      </p:pic>
      <p:sp>
        <p:nvSpPr>
          <p:cNvPr id="71" name="TextBox 5">
            <a:extLst>
              <a:ext uri="{FF2B5EF4-FFF2-40B4-BE49-F238E27FC236}">
                <a16:creationId xmlns:a16="http://schemas.microsoft.com/office/drawing/2014/main" xmlns="" id="{665495E4-2C2A-6543-AA93-D559AAA98B24}"/>
              </a:ext>
            </a:extLst>
          </p:cNvPr>
          <p:cNvSpPr txBox="1"/>
          <p:nvPr/>
        </p:nvSpPr>
        <p:spPr>
          <a:xfrm>
            <a:off x="1644464" y="286863"/>
            <a:ext cx="6574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Solange</a:t>
            </a:r>
            <a:r>
              <a:rPr lang="en-GB" sz="6000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 </a:t>
            </a:r>
            <a:r>
              <a:rPr lang="en-GB" sz="6000" b="1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DEWITT</a:t>
            </a:r>
          </a:p>
        </p:txBody>
      </p: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317</Words>
  <Application>Microsoft Office PowerPoint</Application>
  <PresentationFormat>Personalizado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Always In My Heart</vt:lpstr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20</cp:revision>
  <dcterms:created xsi:type="dcterms:W3CDTF">2017-02-16T03:54:32Z</dcterms:created>
  <dcterms:modified xsi:type="dcterms:W3CDTF">2019-02-01T11:14:01Z</dcterms:modified>
</cp:coreProperties>
</file>