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FAC4D2"/>
    <a:srgbClr val="F0B5A0"/>
    <a:srgbClr val="82CDD2"/>
    <a:srgbClr val="88D1D7"/>
    <a:srgbClr val="B1DAE0"/>
    <a:srgbClr val="C9820F"/>
    <a:srgbClr val="A5927E"/>
    <a:srgbClr val="E7A61B"/>
    <a:srgbClr val="EFD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817F2-9EEA-6749-BE09-5349AE8FF02B}" v="14" dt="2018-11-19T09:50:16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978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9D817F2-9EEA-6749-BE09-5349AE8FF02B}"/>
    <pc:docChg chg="undo custSel modSld">
      <pc:chgData name="Axel Maille" userId="065ad68c099279a8" providerId="LiveId" clId="{F9D817F2-9EEA-6749-BE09-5349AE8FF02B}" dt="2018-11-19T09:50:21.218" v="227" actId="1076"/>
      <pc:docMkLst>
        <pc:docMk/>
      </pc:docMkLst>
      <pc:sldChg chg="addSp delSp modSp">
        <pc:chgData name="Axel Maille" userId="065ad68c099279a8" providerId="LiveId" clId="{F9D817F2-9EEA-6749-BE09-5349AE8FF02B}" dt="2018-11-19T09:50:21.218" v="227" actId="1076"/>
        <pc:sldMkLst>
          <pc:docMk/>
          <pc:sldMk cId="2374965228" sldId="257"/>
        </pc:sldMkLst>
        <pc:spChg chg="mod">
          <ac:chgData name="Axel Maille" userId="065ad68c099279a8" providerId="LiveId" clId="{F9D817F2-9EEA-6749-BE09-5349AE8FF02B}" dt="2018-11-19T09:47:41.586" v="85" actId="2057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45.922" v="40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5.903" v="132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18.955" v="68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7.040" v="134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1.949" v="69" actId="1076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8.591" v="136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4.627" v="70" actId="1076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40.373" v="138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8.181" v="71" actId="1076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21.531" v="10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18.909" v="9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58.214" v="61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4.403" v="62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5.896" v="63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6.116" v="222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2.091" v="223" actId="1076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8.009" v="224" actId="1076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50:01.688" v="225" actId="1076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F9D817F2-9EEA-6749-BE09-5349AE8FF02B}" dt="2018-11-19T09:47:15.418" v="67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7:05.896" v="63"/>
          <ac:grpSpMkLst>
            <pc:docMk/>
            <pc:sldMk cId="2374965228" sldId="257"/>
            <ac:grpSpMk id="3" creationId="{00000000-0000-0000-0000-000000000000}"/>
          </ac:grpSpMkLst>
        </pc:grpChg>
        <pc:grpChg chg="add mod">
          <ac:chgData name="Axel Maille" userId="065ad68c099279a8" providerId="LiveId" clId="{F9D817F2-9EEA-6749-BE09-5349AE8FF02B}" dt="2018-11-19T09:50:21.218" v="227" actId="1076"/>
          <ac:grpSpMkLst>
            <pc:docMk/>
            <pc:sldMk cId="2374965228" sldId="257"/>
            <ac:grpSpMk id="111" creationId="{CFBF2D52-0DCA-E049-B322-64236445983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2" creationId="{AD1E4A78-0345-004E-948D-946C1CA5348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8" creationId="{91BA1344-333F-804D-BC7B-E9060E3A9D0B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F9D817F2-9EEA-6749-BE09-5349AE8FF02B}" dt="2018-11-19T09:48:15.454" v="95" actId="1582"/>
          <ac:picMkLst>
            <pc:docMk/>
            <pc:sldMk cId="2374965228" sldId="257"/>
            <ac:picMk id="5" creationId="{9E806C53-69E3-C548-B9E3-D6090ADDC5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863970" cy="10688638"/>
          </a:xfrm>
          <a:prstGeom prst="rect">
            <a:avLst/>
          </a:prstGeom>
          <a:solidFill>
            <a:srgbClr val="FA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841486" y="0"/>
            <a:ext cx="4721364" cy="10688638"/>
          </a:xfrm>
          <a:prstGeom prst="rect">
            <a:avLst/>
          </a:prstGeom>
          <a:solidFill>
            <a:srgbClr val="2B2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15166" y="638562"/>
            <a:ext cx="3995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ea typeface="Roboto" pitchFamily="2" charset="0"/>
                <a:cs typeface="Lato Black" panose="020F0A02020204030203" pitchFamily="34" charset="0"/>
              </a:rPr>
              <a:t>Virginie ALLIX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6530" y="1627802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2015511"/>
            <a:ext cx="4151172" cy="5862397"/>
            <a:chOff x="3179716" y="2991923"/>
            <a:chExt cx="3585859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3566" y="3222902"/>
              <a:ext cx="2602953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10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577349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908372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98103" y="7274048"/>
              <a:ext cx="260841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1607" y="9172472"/>
            <a:ext cx="1018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06" y="9536806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006530" y="8200050"/>
            <a:ext cx="125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56220"/>
            <a:ext cx="4151172" cy="1241360"/>
            <a:chOff x="3315478" y="8522416"/>
            <a:chExt cx="4151172" cy="1241360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52241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52241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09778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09778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67023" y="2851925"/>
            <a:ext cx="995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11581" y="3207220"/>
            <a:ext cx="239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cs typeface="Lato" panose="020F0502020204030203" pitchFamily="34" charset="0"/>
              </a:rPr>
              <a:t>Name</a:t>
            </a:r>
            <a:r>
              <a:rPr lang="pt-BR" sz="1000" dirty="0"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cs typeface="Lato" panose="020F0502020204030203" pitchFamily="34" charset="0"/>
              </a:rPr>
              <a:t>Email</a:t>
            </a:r>
            <a:r>
              <a:rPr lang="pt-BR" sz="1000" dirty="0">
                <a:cs typeface="Lato" panose="020F0502020204030203" pitchFamily="34" charset="0"/>
              </a:rPr>
              <a:t>: name@mail.com</a:t>
            </a:r>
            <a:endParaRPr lang="pt-BR" sz="1000" dirty="0"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7023" y="4032188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32746" y="434629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32746" y="4677370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32746" y="4991754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32746" y="530613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32746" y="56205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27722" y="601045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2746" y="63629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32746" y="667729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32746" y="699167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27722" y="740689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32746" y="77369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Criativo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32746" y="805136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Sério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32746" y="836575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32746" y="868435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Inovador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319543" y="4745221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319543" y="5053351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319543" y="5361481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319543" y="5669610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319543" y="6385526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319543" y="6693656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319543" y="7001786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319543" y="7800370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319543" y="8108500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319543" y="8416630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319543" y="8724759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41851" y="-22279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92" name="Group 9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98" name="Chevron 9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Chevron 9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Chevron 9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94" name="Chevron 9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Chevron 9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Chevron 9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Chevron 9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2841851" y="7793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02" name="Group 10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08" name="Chevron 10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Chevron 10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Chevron 10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04" name="Chevron 10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Chevron 10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Chevron 10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Chevron 10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" y="77935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14" name="Chevron 113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" y="-168941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22" name="Chevron 121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5" name="Image 4" descr="Une image contenant personne, mur, habits, femme&#10;&#10;&#10;&#10;Description générée automatiquement">
            <a:extLst>
              <a:ext uri="{FF2B5EF4-FFF2-40B4-BE49-F238E27FC236}">
                <a16:creationId xmlns:a16="http://schemas.microsoft.com/office/drawing/2014/main" xmlns="" id="{9E806C53-69E3-C548-B9E3-D6090ADDC5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7" r="2936"/>
          <a:stretch/>
        </p:blipFill>
        <p:spPr>
          <a:xfrm>
            <a:off x="190574" y="830628"/>
            <a:ext cx="1789244" cy="1793212"/>
          </a:xfrm>
          <a:prstGeom prst="rect">
            <a:avLst/>
          </a:prstGeom>
          <a:ln w="38100">
            <a:solidFill>
              <a:srgbClr val="2B2A52"/>
            </a:solidFill>
          </a:ln>
        </p:spPr>
      </p:pic>
      <p:grpSp>
        <p:nvGrpSpPr>
          <p:cNvPr id="111" name="Group 100">
            <a:extLst>
              <a:ext uri="{FF2B5EF4-FFF2-40B4-BE49-F238E27FC236}">
                <a16:creationId xmlns:a16="http://schemas.microsoft.com/office/drawing/2014/main" xmlns="" id="{CFBF2D52-0DCA-E049-B322-64236445983D}"/>
              </a:ext>
            </a:extLst>
          </p:cNvPr>
          <p:cNvGrpSpPr/>
          <p:nvPr/>
        </p:nvGrpSpPr>
        <p:grpSpPr>
          <a:xfrm>
            <a:off x="2833994" y="10050076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12" name="Group 101">
              <a:extLst>
                <a:ext uri="{FF2B5EF4-FFF2-40B4-BE49-F238E27FC236}">
                  <a16:creationId xmlns:a16="http://schemas.microsoft.com/office/drawing/2014/main" xmlns="" id="{AD1E4A78-0345-004E-948D-946C1CA5348D}"/>
                </a:ext>
              </a:extLst>
            </p:cNvPr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28" name="Chevron 127">
                <a:extLst>
                  <a:ext uri="{FF2B5EF4-FFF2-40B4-BE49-F238E27FC236}">
                    <a16:creationId xmlns:a16="http://schemas.microsoft.com/office/drawing/2014/main" xmlns="" id="{6969E68C-4F2E-A641-BEA6-D03740CB6439}"/>
                  </a:ext>
                </a:extLst>
              </p:cNvPr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Chevron 128">
                <a:extLst>
                  <a:ext uri="{FF2B5EF4-FFF2-40B4-BE49-F238E27FC236}">
                    <a16:creationId xmlns:a16="http://schemas.microsoft.com/office/drawing/2014/main" xmlns="" id="{C43DBA46-8855-A249-955F-C4B5EEB3C0C4}"/>
                  </a:ext>
                </a:extLst>
              </p:cNvPr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Chevron 129">
                <a:extLst>
                  <a:ext uri="{FF2B5EF4-FFF2-40B4-BE49-F238E27FC236}">
                    <a16:creationId xmlns:a16="http://schemas.microsoft.com/office/drawing/2014/main" xmlns="" id="{C823EBDA-F264-0A41-87F3-1BA03DD7DAA6}"/>
                  </a:ext>
                </a:extLst>
              </p:cNvPr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oup 102">
              <a:extLst>
                <a:ext uri="{FF2B5EF4-FFF2-40B4-BE49-F238E27FC236}">
                  <a16:creationId xmlns:a16="http://schemas.microsoft.com/office/drawing/2014/main" xmlns="" id="{91BA1344-333F-804D-BC7B-E9060E3A9D0B}"/>
                </a:ext>
              </a:extLst>
            </p:cNvPr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19" name="Chevron 118">
                <a:extLst>
                  <a:ext uri="{FF2B5EF4-FFF2-40B4-BE49-F238E27FC236}">
                    <a16:creationId xmlns:a16="http://schemas.microsoft.com/office/drawing/2014/main" xmlns="" id="{39B19B69-7AFD-6A46-900C-C687AD7758CD}"/>
                  </a:ext>
                </a:extLst>
              </p:cNvPr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hevron 119">
                <a:extLst>
                  <a:ext uri="{FF2B5EF4-FFF2-40B4-BE49-F238E27FC236}">
                    <a16:creationId xmlns:a16="http://schemas.microsoft.com/office/drawing/2014/main" xmlns="" id="{A8198D23-4900-2049-90B7-20D0A37B01A9}"/>
                  </a:ext>
                </a:extLst>
              </p:cNvPr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Chevron 125">
                <a:extLst>
                  <a:ext uri="{FF2B5EF4-FFF2-40B4-BE49-F238E27FC236}">
                    <a16:creationId xmlns:a16="http://schemas.microsoft.com/office/drawing/2014/main" xmlns="" id="{84C03457-83AC-6D49-93E2-E02C471BFE59}"/>
                  </a:ext>
                </a:extLst>
              </p:cNvPr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Chevron 126">
                <a:extLst>
                  <a:ext uri="{FF2B5EF4-FFF2-40B4-BE49-F238E27FC236}">
                    <a16:creationId xmlns:a16="http://schemas.microsoft.com/office/drawing/2014/main" xmlns="" id="{DD75D78F-E53F-9642-B739-77BFCFA6D08F}"/>
                  </a:ext>
                </a:extLst>
              </p:cNvPr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253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16</cp:revision>
  <dcterms:created xsi:type="dcterms:W3CDTF">2017-02-16T03:54:32Z</dcterms:created>
  <dcterms:modified xsi:type="dcterms:W3CDTF">2019-02-01T11:23:15Z</dcterms:modified>
</cp:coreProperties>
</file>