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3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4A91-D90E-004D-871D-B6719015CC1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DE4-C3F8-4745-A7E3-72C8E387C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03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4A91-D90E-004D-871D-B6719015CC1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DE4-C3F8-4745-A7E3-72C8E387C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746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4A91-D90E-004D-871D-B6719015CC1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DE4-C3F8-4745-A7E3-72C8E387C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23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4A91-D90E-004D-871D-B6719015CC1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DE4-C3F8-4745-A7E3-72C8E387C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10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4A91-D90E-004D-871D-B6719015CC1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DE4-C3F8-4745-A7E3-72C8E387C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24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4A91-D90E-004D-871D-B6719015CC1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DE4-C3F8-4745-A7E3-72C8E387C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9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4A91-D90E-004D-871D-B6719015CC1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DE4-C3F8-4745-A7E3-72C8E387C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066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4A91-D90E-004D-871D-B6719015CC1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DE4-C3F8-4745-A7E3-72C8E387C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25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4A91-D90E-004D-871D-B6719015CC1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DE4-C3F8-4745-A7E3-72C8E387C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42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4A91-D90E-004D-871D-B6719015CC1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DE4-C3F8-4745-A7E3-72C8E387C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84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4A91-D90E-004D-871D-B6719015CC1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7CDE4-C3F8-4745-A7E3-72C8E387C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36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04A91-D90E-004D-871D-B6719015CC16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7CDE4-C3F8-4745-A7E3-72C8E387C6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0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B76C4F6-877D-AC47-B01E-E001A0CDED85}"/>
              </a:ext>
            </a:extLst>
          </p:cNvPr>
          <p:cNvSpPr/>
          <p:nvPr/>
        </p:nvSpPr>
        <p:spPr>
          <a:xfrm>
            <a:off x="0" y="6541585"/>
            <a:ext cx="7562850" cy="414705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64D86AE4-FB11-0245-AFC9-E6835EF45F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" t="5422" r="751" b="34651"/>
          <a:stretch/>
        </p:blipFill>
        <p:spPr>
          <a:xfrm>
            <a:off x="0" y="0"/>
            <a:ext cx="7562850" cy="3109530"/>
          </a:xfrm>
          <a:prstGeom prst="rect">
            <a:avLst/>
          </a:prstGeom>
        </p:spPr>
      </p:pic>
      <p:sp>
        <p:nvSpPr>
          <p:cNvPr id="6" name="TextBox 56">
            <a:extLst>
              <a:ext uri="{FF2B5EF4-FFF2-40B4-BE49-F238E27FC236}">
                <a16:creationId xmlns:a16="http://schemas.microsoft.com/office/drawing/2014/main" id="{9EB43BD2-9874-0942-B801-84C9E0312588}"/>
              </a:ext>
            </a:extLst>
          </p:cNvPr>
          <p:cNvSpPr txBox="1"/>
          <p:nvPr/>
        </p:nvSpPr>
        <p:spPr>
          <a:xfrm>
            <a:off x="221509" y="3281532"/>
            <a:ext cx="2334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EXPERIÊNCIA PROFISSIONAL </a:t>
            </a:r>
          </a:p>
        </p:txBody>
      </p:sp>
      <p:sp>
        <p:nvSpPr>
          <p:cNvPr id="7" name="TextBox 57">
            <a:extLst>
              <a:ext uri="{FF2B5EF4-FFF2-40B4-BE49-F238E27FC236}">
                <a16:creationId xmlns:a16="http://schemas.microsoft.com/office/drawing/2014/main" id="{7A257404-C14D-3042-91FD-BDE3C1610D88}"/>
              </a:ext>
            </a:extLst>
          </p:cNvPr>
          <p:cNvSpPr txBox="1"/>
          <p:nvPr/>
        </p:nvSpPr>
        <p:spPr>
          <a:xfrm>
            <a:off x="764640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8" name="TextBox 58">
            <a:extLst>
              <a:ext uri="{FF2B5EF4-FFF2-40B4-BE49-F238E27FC236}">
                <a16:creationId xmlns:a16="http://schemas.microsoft.com/office/drawing/2014/main" id="{EBDB0B82-CA97-914E-83C8-FCEAEF7F0ABA}"/>
              </a:ext>
            </a:extLst>
          </p:cNvPr>
          <p:cNvSpPr txBox="1"/>
          <p:nvPr/>
        </p:nvSpPr>
        <p:spPr>
          <a:xfrm>
            <a:off x="403030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cs typeface="Lato" panose="020F0502020204030203" pitchFamily="34" charset="0"/>
              </a:rPr>
              <a:t>exercido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" name="Rounded Rectangle 59">
            <a:extLst>
              <a:ext uri="{FF2B5EF4-FFF2-40B4-BE49-F238E27FC236}">
                <a16:creationId xmlns:a16="http://schemas.microsoft.com/office/drawing/2014/main" id="{220BD304-4CCF-1A48-9C5A-BBFB3A7D9439}"/>
              </a:ext>
            </a:extLst>
          </p:cNvPr>
          <p:cNvSpPr/>
          <p:nvPr/>
        </p:nvSpPr>
        <p:spPr>
          <a:xfrm>
            <a:off x="714833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0" name="TextBox 17">
            <a:extLst>
              <a:ext uri="{FF2B5EF4-FFF2-40B4-BE49-F238E27FC236}">
                <a16:creationId xmlns:a16="http://schemas.microsoft.com/office/drawing/2014/main" id="{796D83E8-95DE-1444-A906-E90D92B61396}"/>
              </a:ext>
            </a:extLst>
          </p:cNvPr>
          <p:cNvSpPr txBox="1"/>
          <p:nvPr/>
        </p:nvSpPr>
        <p:spPr>
          <a:xfrm>
            <a:off x="269134" y="9720678"/>
            <a:ext cx="21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INFORMAÇÃO ADICIONAL</a:t>
            </a:r>
          </a:p>
        </p:txBody>
      </p:sp>
      <p:sp>
        <p:nvSpPr>
          <p:cNvPr id="11" name="TextBox 18">
            <a:extLst>
              <a:ext uri="{FF2B5EF4-FFF2-40B4-BE49-F238E27FC236}">
                <a16:creationId xmlns:a16="http://schemas.microsoft.com/office/drawing/2014/main" id="{5D20EA87-9B0D-444D-AB0A-6426C8A032E1}"/>
              </a:ext>
            </a:extLst>
          </p:cNvPr>
          <p:cNvSpPr txBox="1"/>
          <p:nvPr/>
        </p:nvSpPr>
        <p:spPr>
          <a:xfrm>
            <a:off x="261193" y="10011588"/>
            <a:ext cx="69557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rutrum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imperdiet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Nullam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faucibus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augue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id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velit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luctus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maximus.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Interdum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et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malesuada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fames ac ante ipsum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primis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in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faucibus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Etiam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bibendum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ante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luctus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posuere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odio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enim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semper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tortor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, id </a:t>
            </a:r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eleifend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2" name="TextBox 20">
            <a:extLst>
              <a:ext uri="{FF2B5EF4-FFF2-40B4-BE49-F238E27FC236}">
                <a16:creationId xmlns:a16="http://schemas.microsoft.com/office/drawing/2014/main" id="{1B0E6601-3A02-844A-BCA6-027C2382F0FE}"/>
              </a:ext>
            </a:extLst>
          </p:cNvPr>
          <p:cNvSpPr txBox="1"/>
          <p:nvPr/>
        </p:nvSpPr>
        <p:spPr>
          <a:xfrm>
            <a:off x="287601" y="7393836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3" name="TextBox 21">
            <a:extLst>
              <a:ext uri="{FF2B5EF4-FFF2-40B4-BE49-F238E27FC236}">
                <a16:creationId xmlns:a16="http://schemas.microsoft.com/office/drawing/2014/main" id="{828942B4-C1AA-7F45-BCE3-E5DADA703127}"/>
              </a:ext>
            </a:extLst>
          </p:cNvPr>
          <p:cNvSpPr txBox="1"/>
          <p:nvPr/>
        </p:nvSpPr>
        <p:spPr>
          <a:xfrm>
            <a:off x="287601" y="7708220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14" name="TextBox 22">
            <a:extLst>
              <a:ext uri="{FF2B5EF4-FFF2-40B4-BE49-F238E27FC236}">
                <a16:creationId xmlns:a16="http://schemas.microsoft.com/office/drawing/2014/main" id="{71A97A06-C246-7840-8952-8AF184A12122}"/>
              </a:ext>
            </a:extLst>
          </p:cNvPr>
          <p:cNvSpPr txBox="1"/>
          <p:nvPr/>
        </p:nvSpPr>
        <p:spPr>
          <a:xfrm>
            <a:off x="287601" y="802260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5" name="TextBox 23">
            <a:extLst>
              <a:ext uri="{FF2B5EF4-FFF2-40B4-BE49-F238E27FC236}">
                <a16:creationId xmlns:a16="http://schemas.microsoft.com/office/drawing/2014/main" id="{3A0ACDBD-A4FA-AC46-BD1B-2EBAB34DC4AE}"/>
              </a:ext>
            </a:extLst>
          </p:cNvPr>
          <p:cNvSpPr txBox="1"/>
          <p:nvPr/>
        </p:nvSpPr>
        <p:spPr>
          <a:xfrm>
            <a:off x="287601" y="83369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6" name="TextBox 24">
            <a:extLst>
              <a:ext uri="{FF2B5EF4-FFF2-40B4-BE49-F238E27FC236}">
                <a16:creationId xmlns:a16="http://schemas.microsoft.com/office/drawing/2014/main" id="{17F1B43B-693E-D945-86BC-4A39DC9852EF}"/>
              </a:ext>
            </a:extLst>
          </p:cNvPr>
          <p:cNvSpPr txBox="1"/>
          <p:nvPr/>
        </p:nvSpPr>
        <p:spPr>
          <a:xfrm>
            <a:off x="3361887" y="710472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7" name="TextBox 25">
            <a:extLst>
              <a:ext uri="{FF2B5EF4-FFF2-40B4-BE49-F238E27FC236}">
                <a16:creationId xmlns:a16="http://schemas.microsoft.com/office/drawing/2014/main" id="{EE46B019-6169-6B46-9C8B-FB25D5ABD4E3}"/>
              </a:ext>
            </a:extLst>
          </p:cNvPr>
          <p:cNvSpPr txBox="1"/>
          <p:nvPr/>
        </p:nvSpPr>
        <p:spPr>
          <a:xfrm>
            <a:off x="3371401" y="739452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Inglês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5F59B3D1-35EA-6A46-96F6-ECF169E3E4AE}"/>
              </a:ext>
            </a:extLst>
          </p:cNvPr>
          <p:cNvSpPr txBox="1"/>
          <p:nvPr/>
        </p:nvSpPr>
        <p:spPr>
          <a:xfrm>
            <a:off x="3371401" y="770890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Francês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9" name="TextBox 27">
            <a:extLst>
              <a:ext uri="{FF2B5EF4-FFF2-40B4-BE49-F238E27FC236}">
                <a16:creationId xmlns:a16="http://schemas.microsoft.com/office/drawing/2014/main" id="{D76CA74E-6CE7-994C-B08A-38FB2E4A29E9}"/>
              </a:ext>
            </a:extLst>
          </p:cNvPr>
          <p:cNvSpPr txBox="1"/>
          <p:nvPr/>
        </p:nvSpPr>
        <p:spPr>
          <a:xfrm>
            <a:off x="3371401" y="8023289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" name="TextBox 28">
            <a:extLst>
              <a:ext uri="{FF2B5EF4-FFF2-40B4-BE49-F238E27FC236}">
                <a16:creationId xmlns:a16="http://schemas.microsoft.com/office/drawing/2014/main" id="{5B966882-78DB-B945-B17F-E715F84F40F0}"/>
              </a:ext>
            </a:extLst>
          </p:cNvPr>
          <p:cNvSpPr txBox="1"/>
          <p:nvPr/>
        </p:nvSpPr>
        <p:spPr>
          <a:xfrm>
            <a:off x="272236" y="8661662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Personalidade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1" name="TextBox 29">
            <a:extLst>
              <a:ext uri="{FF2B5EF4-FFF2-40B4-BE49-F238E27FC236}">
                <a16:creationId xmlns:a16="http://schemas.microsoft.com/office/drawing/2014/main" id="{27D49369-0E83-6F4A-B0A0-63B7AE4847BA}"/>
              </a:ext>
            </a:extLst>
          </p:cNvPr>
          <p:cNvSpPr txBox="1"/>
          <p:nvPr/>
        </p:nvSpPr>
        <p:spPr>
          <a:xfrm>
            <a:off x="272236" y="8981001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Criativo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2" name="TextBox 30">
            <a:extLst>
              <a:ext uri="{FF2B5EF4-FFF2-40B4-BE49-F238E27FC236}">
                <a16:creationId xmlns:a16="http://schemas.microsoft.com/office/drawing/2014/main" id="{66C1426E-7D97-C545-9AFA-DEFA9ECD3BB6}"/>
              </a:ext>
            </a:extLst>
          </p:cNvPr>
          <p:cNvSpPr txBox="1"/>
          <p:nvPr/>
        </p:nvSpPr>
        <p:spPr>
          <a:xfrm>
            <a:off x="272236" y="929538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Inovador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3" name="TextBox 31">
            <a:extLst>
              <a:ext uri="{FF2B5EF4-FFF2-40B4-BE49-F238E27FC236}">
                <a16:creationId xmlns:a16="http://schemas.microsoft.com/office/drawing/2014/main" id="{6BC1E5A8-EB56-844C-9BEB-5B5964B3CC23}"/>
              </a:ext>
            </a:extLst>
          </p:cNvPr>
          <p:cNvSpPr txBox="1"/>
          <p:nvPr/>
        </p:nvSpPr>
        <p:spPr>
          <a:xfrm>
            <a:off x="3358673" y="897465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Sério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4" name="TextBox 32">
            <a:extLst>
              <a:ext uri="{FF2B5EF4-FFF2-40B4-BE49-F238E27FC236}">
                <a16:creationId xmlns:a16="http://schemas.microsoft.com/office/drawing/2014/main" id="{6F1160E3-5746-9A4B-91F4-70FA31EB4676}"/>
              </a:ext>
            </a:extLst>
          </p:cNvPr>
          <p:cNvSpPr txBox="1"/>
          <p:nvPr/>
        </p:nvSpPr>
        <p:spPr>
          <a:xfrm>
            <a:off x="3358673" y="9293252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5" name="TextBox 55">
            <a:extLst>
              <a:ext uri="{FF2B5EF4-FFF2-40B4-BE49-F238E27FC236}">
                <a16:creationId xmlns:a16="http://schemas.microsoft.com/office/drawing/2014/main" id="{6AD5C69E-5B50-054C-ADDC-1824C3D3BC84}"/>
              </a:ext>
            </a:extLst>
          </p:cNvPr>
          <p:cNvSpPr txBox="1"/>
          <p:nvPr/>
        </p:nvSpPr>
        <p:spPr>
          <a:xfrm>
            <a:off x="289646" y="7104729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Profissionais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cxnSp>
        <p:nvCxnSpPr>
          <p:cNvPr id="26" name="Straight Connector 113">
            <a:extLst>
              <a:ext uri="{FF2B5EF4-FFF2-40B4-BE49-F238E27FC236}">
                <a16:creationId xmlns:a16="http://schemas.microsoft.com/office/drawing/2014/main" id="{F5F50711-2A3D-0B4D-AF7C-0DDF2B3A05B1}"/>
              </a:ext>
            </a:extLst>
          </p:cNvPr>
          <p:cNvCxnSpPr/>
          <p:nvPr/>
        </p:nvCxnSpPr>
        <p:spPr>
          <a:xfrm>
            <a:off x="424369" y="4194321"/>
            <a:ext cx="6714113" cy="0"/>
          </a:xfrm>
          <a:prstGeom prst="line">
            <a:avLst/>
          </a:prstGeom>
          <a:noFill/>
          <a:ln w="57150">
            <a:solidFill>
              <a:srgbClr val="00B0F0"/>
            </a:solidFill>
          </a:ln>
        </p:spPr>
      </p:cxnSp>
      <p:sp>
        <p:nvSpPr>
          <p:cNvPr id="27" name="Oval 115">
            <a:extLst>
              <a:ext uri="{FF2B5EF4-FFF2-40B4-BE49-F238E27FC236}">
                <a16:creationId xmlns:a16="http://schemas.microsoft.com/office/drawing/2014/main" id="{501649CB-623E-394D-AAB7-BC732DA333CC}"/>
              </a:ext>
            </a:extLst>
          </p:cNvPr>
          <p:cNvSpPr/>
          <p:nvPr/>
        </p:nvSpPr>
        <p:spPr>
          <a:xfrm>
            <a:off x="1112601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116">
            <a:extLst>
              <a:ext uri="{FF2B5EF4-FFF2-40B4-BE49-F238E27FC236}">
                <a16:creationId xmlns:a16="http://schemas.microsoft.com/office/drawing/2014/main" id="{D0C64F9B-15E6-5347-B23D-4AF3F2D1A50C}"/>
              </a:ext>
            </a:extLst>
          </p:cNvPr>
          <p:cNvSpPr/>
          <p:nvPr/>
        </p:nvSpPr>
        <p:spPr>
          <a:xfrm>
            <a:off x="2804521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117">
            <a:extLst>
              <a:ext uri="{FF2B5EF4-FFF2-40B4-BE49-F238E27FC236}">
                <a16:creationId xmlns:a16="http://schemas.microsoft.com/office/drawing/2014/main" id="{A5916A6B-9928-0942-B9E6-2D810828C8CD}"/>
              </a:ext>
            </a:extLst>
          </p:cNvPr>
          <p:cNvSpPr/>
          <p:nvPr/>
        </p:nvSpPr>
        <p:spPr>
          <a:xfrm>
            <a:off x="4496441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118">
            <a:extLst>
              <a:ext uri="{FF2B5EF4-FFF2-40B4-BE49-F238E27FC236}">
                <a16:creationId xmlns:a16="http://schemas.microsoft.com/office/drawing/2014/main" id="{8AA72755-8F93-8342-A709-7CC360794857}"/>
              </a:ext>
            </a:extLst>
          </p:cNvPr>
          <p:cNvSpPr/>
          <p:nvPr/>
        </p:nvSpPr>
        <p:spPr>
          <a:xfrm>
            <a:off x="6188362" y="4052981"/>
            <a:ext cx="261888" cy="261888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137">
            <a:extLst>
              <a:ext uri="{FF2B5EF4-FFF2-40B4-BE49-F238E27FC236}">
                <a16:creationId xmlns:a16="http://schemas.microsoft.com/office/drawing/2014/main" id="{7E870B65-D0E7-8746-9392-51C8C5E9987D}"/>
              </a:ext>
            </a:extLst>
          </p:cNvPr>
          <p:cNvSpPr txBox="1"/>
          <p:nvPr/>
        </p:nvSpPr>
        <p:spPr>
          <a:xfrm>
            <a:off x="2437329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2" name="TextBox 138">
            <a:extLst>
              <a:ext uri="{FF2B5EF4-FFF2-40B4-BE49-F238E27FC236}">
                <a16:creationId xmlns:a16="http://schemas.microsoft.com/office/drawing/2014/main" id="{ACC1F7F1-0952-6649-97A7-B6BDE0E41E19}"/>
              </a:ext>
            </a:extLst>
          </p:cNvPr>
          <p:cNvSpPr txBox="1"/>
          <p:nvPr/>
        </p:nvSpPr>
        <p:spPr>
          <a:xfrm>
            <a:off x="2075719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cs typeface="Lato" panose="020F0502020204030203" pitchFamily="34" charset="0"/>
              </a:rPr>
              <a:t>exercido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3" name="Rounded Rectangle 139">
            <a:extLst>
              <a:ext uri="{FF2B5EF4-FFF2-40B4-BE49-F238E27FC236}">
                <a16:creationId xmlns:a16="http://schemas.microsoft.com/office/drawing/2014/main" id="{78D1CFE2-F177-CD44-BF9E-9ED9FE8F3EE0}"/>
              </a:ext>
            </a:extLst>
          </p:cNvPr>
          <p:cNvSpPr/>
          <p:nvPr/>
        </p:nvSpPr>
        <p:spPr>
          <a:xfrm>
            <a:off x="2387522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34" name="TextBox 141">
            <a:extLst>
              <a:ext uri="{FF2B5EF4-FFF2-40B4-BE49-F238E27FC236}">
                <a16:creationId xmlns:a16="http://schemas.microsoft.com/office/drawing/2014/main" id="{8425648D-D460-6840-AD24-1485A3D060B4}"/>
              </a:ext>
            </a:extLst>
          </p:cNvPr>
          <p:cNvSpPr txBox="1"/>
          <p:nvPr/>
        </p:nvSpPr>
        <p:spPr>
          <a:xfrm>
            <a:off x="4110018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5" name="TextBox 142">
            <a:extLst>
              <a:ext uri="{FF2B5EF4-FFF2-40B4-BE49-F238E27FC236}">
                <a16:creationId xmlns:a16="http://schemas.microsoft.com/office/drawing/2014/main" id="{393914E3-D537-D149-8758-DB22E13457F5}"/>
              </a:ext>
            </a:extLst>
          </p:cNvPr>
          <p:cNvSpPr txBox="1"/>
          <p:nvPr/>
        </p:nvSpPr>
        <p:spPr>
          <a:xfrm>
            <a:off x="3748408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cs typeface="Lato" panose="020F0502020204030203" pitchFamily="34" charset="0"/>
              </a:rPr>
              <a:t>exercido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6" name="Rounded Rectangle 143">
            <a:extLst>
              <a:ext uri="{FF2B5EF4-FFF2-40B4-BE49-F238E27FC236}">
                <a16:creationId xmlns:a16="http://schemas.microsoft.com/office/drawing/2014/main" id="{564EBEC3-E537-7047-BE4C-B1F5A701FCFC}"/>
              </a:ext>
            </a:extLst>
          </p:cNvPr>
          <p:cNvSpPr/>
          <p:nvPr/>
        </p:nvSpPr>
        <p:spPr>
          <a:xfrm>
            <a:off x="4060211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37" name="TextBox 145">
            <a:extLst>
              <a:ext uri="{FF2B5EF4-FFF2-40B4-BE49-F238E27FC236}">
                <a16:creationId xmlns:a16="http://schemas.microsoft.com/office/drawing/2014/main" id="{E91074EC-A799-4E4D-B5D4-34C1B0853CF9}"/>
              </a:ext>
            </a:extLst>
          </p:cNvPr>
          <p:cNvSpPr txBox="1"/>
          <p:nvPr/>
        </p:nvSpPr>
        <p:spPr>
          <a:xfrm>
            <a:off x="5782707" y="382214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8" name="TextBox 146">
            <a:extLst>
              <a:ext uri="{FF2B5EF4-FFF2-40B4-BE49-F238E27FC236}">
                <a16:creationId xmlns:a16="http://schemas.microsoft.com/office/drawing/2014/main" id="{5BBF1185-98F1-784D-BEA5-8BB0548F53CC}"/>
              </a:ext>
            </a:extLst>
          </p:cNvPr>
          <p:cNvSpPr txBox="1"/>
          <p:nvPr/>
        </p:nvSpPr>
        <p:spPr>
          <a:xfrm>
            <a:off x="5421097" y="4985733"/>
            <a:ext cx="17523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i="1" dirty="0"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cs typeface="Lato" panose="020F0502020204030203" pitchFamily="34" charset="0"/>
              </a:rPr>
              <a:t>exercido</a:t>
            </a:r>
            <a:endParaRPr lang="en-GB" sz="1000" i="1" dirty="0">
              <a:cs typeface="Lato" panose="020F0502020204030203" pitchFamily="34" charset="0"/>
            </a:endParaRPr>
          </a:p>
          <a:p>
            <a:pPr algn="ctr"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9" name="Rounded Rectangle 147">
            <a:extLst>
              <a:ext uri="{FF2B5EF4-FFF2-40B4-BE49-F238E27FC236}">
                <a16:creationId xmlns:a16="http://schemas.microsoft.com/office/drawing/2014/main" id="{B711F6F4-7FCD-8646-952B-2B6D5C5A8A86}"/>
              </a:ext>
            </a:extLst>
          </p:cNvPr>
          <p:cNvSpPr/>
          <p:nvPr/>
        </p:nvSpPr>
        <p:spPr>
          <a:xfrm>
            <a:off x="5732900" y="4477835"/>
            <a:ext cx="1128750" cy="43093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40" name="TextBox 149">
            <a:extLst>
              <a:ext uri="{FF2B5EF4-FFF2-40B4-BE49-F238E27FC236}">
                <a16:creationId xmlns:a16="http://schemas.microsoft.com/office/drawing/2014/main" id="{3A2EE3BE-FD19-C049-9D66-2EB9ECE42D64}"/>
              </a:ext>
            </a:extLst>
          </p:cNvPr>
          <p:cNvSpPr txBox="1"/>
          <p:nvPr/>
        </p:nvSpPr>
        <p:spPr>
          <a:xfrm>
            <a:off x="278659" y="6713035"/>
            <a:ext cx="1410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00B0F0"/>
                </a:solidFill>
                <a:ea typeface="Roboto" pitchFamily="2" charset="0"/>
                <a:cs typeface="Lato" panose="020F0502020204030203" pitchFamily="34" charset="0"/>
              </a:rPr>
              <a:t>QUALIFICAÇÕES </a:t>
            </a:r>
          </a:p>
        </p:txBody>
      </p:sp>
      <p:grpSp>
        <p:nvGrpSpPr>
          <p:cNvPr id="41" name="Group 158">
            <a:extLst>
              <a:ext uri="{FF2B5EF4-FFF2-40B4-BE49-F238E27FC236}">
                <a16:creationId xmlns:a16="http://schemas.microsoft.com/office/drawing/2014/main" id="{66C03E7D-6964-7240-ACFA-1541AEF80552}"/>
              </a:ext>
            </a:extLst>
          </p:cNvPr>
          <p:cNvGrpSpPr/>
          <p:nvPr/>
        </p:nvGrpSpPr>
        <p:grpSpPr>
          <a:xfrm>
            <a:off x="1374489" y="741077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42" name="Oval 153">
              <a:extLst>
                <a:ext uri="{FF2B5EF4-FFF2-40B4-BE49-F238E27FC236}">
                  <a16:creationId xmlns:a16="http://schemas.microsoft.com/office/drawing/2014/main" id="{B710E77B-13D8-F040-9648-5DD1F00E7BA5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154">
              <a:extLst>
                <a:ext uri="{FF2B5EF4-FFF2-40B4-BE49-F238E27FC236}">
                  <a16:creationId xmlns:a16="http://schemas.microsoft.com/office/drawing/2014/main" id="{3AB7B439-3881-9B40-9A8C-EC3392B83608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155">
              <a:extLst>
                <a:ext uri="{FF2B5EF4-FFF2-40B4-BE49-F238E27FC236}">
                  <a16:creationId xmlns:a16="http://schemas.microsoft.com/office/drawing/2014/main" id="{DEC92A94-5BEB-5E46-9428-F1597471F599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156">
              <a:extLst>
                <a:ext uri="{FF2B5EF4-FFF2-40B4-BE49-F238E27FC236}">
                  <a16:creationId xmlns:a16="http://schemas.microsoft.com/office/drawing/2014/main" id="{C91D0678-B11A-8E4A-B99D-CBAB2DCF116A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157">
              <a:extLst>
                <a:ext uri="{FF2B5EF4-FFF2-40B4-BE49-F238E27FC236}">
                  <a16:creationId xmlns:a16="http://schemas.microsoft.com/office/drawing/2014/main" id="{A16B4F7C-4806-B64D-9123-6F93EF4BB9EF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" name="Group 159">
            <a:extLst>
              <a:ext uri="{FF2B5EF4-FFF2-40B4-BE49-F238E27FC236}">
                <a16:creationId xmlns:a16="http://schemas.microsoft.com/office/drawing/2014/main" id="{8E2F0CBD-32C4-3840-BFF8-06EBC24F608C}"/>
              </a:ext>
            </a:extLst>
          </p:cNvPr>
          <p:cNvGrpSpPr/>
          <p:nvPr/>
        </p:nvGrpSpPr>
        <p:grpSpPr>
          <a:xfrm>
            <a:off x="1374489" y="7726451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48" name="Oval 160">
              <a:extLst>
                <a:ext uri="{FF2B5EF4-FFF2-40B4-BE49-F238E27FC236}">
                  <a16:creationId xmlns:a16="http://schemas.microsoft.com/office/drawing/2014/main" id="{9D5EEA1A-13C2-8E4C-BFCA-2304D8C30C6E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161">
              <a:extLst>
                <a:ext uri="{FF2B5EF4-FFF2-40B4-BE49-F238E27FC236}">
                  <a16:creationId xmlns:a16="http://schemas.microsoft.com/office/drawing/2014/main" id="{B6B81473-EE47-6D4B-9018-A6A3311BEE1C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162">
              <a:extLst>
                <a:ext uri="{FF2B5EF4-FFF2-40B4-BE49-F238E27FC236}">
                  <a16:creationId xmlns:a16="http://schemas.microsoft.com/office/drawing/2014/main" id="{2C1CADF6-F1F7-A347-97EE-A438E784361B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163">
              <a:extLst>
                <a:ext uri="{FF2B5EF4-FFF2-40B4-BE49-F238E27FC236}">
                  <a16:creationId xmlns:a16="http://schemas.microsoft.com/office/drawing/2014/main" id="{2C079F92-DA91-F24F-A507-37EF9BA90CFB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164">
              <a:extLst>
                <a:ext uri="{FF2B5EF4-FFF2-40B4-BE49-F238E27FC236}">
                  <a16:creationId xmlns:a16="http://schemas.microsoft.com/office/drawing/2014/main" id="{2BD1E1A7-F5F7-8442-8D8E-F5496957B3E2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3" name="Group 165">
            <a:extLst>
              <a:ext uri="{FF2B5EF4-FFF2-40B4-BE49-F238E27FC236}">
                <a16:creationId xmlns:a16="http://schemas.microsoft.com/office/drawing/2014/main" id="{283D2267-1E75-DD49-9C57-1F251495B290}"/>
              </a:ext>
            </a:extLst>
          </p:cNvPr>
          <p:cNvGrpSpPr/>
          <p:nvPr/>
        </p:nvGrpSpPr>
        <p:grpSpPr>
          <a:xfrm>
            <a:off x="1374489" y="8042127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54" name="Oval 166">
              <a:extLst>
                <a:ext uri="{FF2B5EF4-FFF2-40B4-BE49-F238E27FC236}">
                  <a16:creationId xmlns:a16="http://schemas.microsoft.com/office/drawing/2014/main" id="{68D9DC4E-BAF0-6844-B988-541F923DDA22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Oval 167">
              <a:extLst>
                <a:ext uri="{FF2B5EF4-FFF2-40B4-BE49-F238E27FC236}">
                  <a16:creationId xmlns:a16="http://schemas.microsoft.com/office/drawing/2014/main" id="{F5109342-953B-EA4A-A3F4-5C7CDC30EEE1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168">
              <a:extLst>
                <a:ext uri="{FF2B5EF4-FFF2-40B4-BE49-F238E27FC236}">
                  <a16:creationId xmlns:a16="http://schemas.microsoft.com/office/drawing/2014/main" id="{6D1D8082-81DA-E646-8166-8126F698E609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169">
              <a:extLst>
                <a:ext uri="{FF2B5EF4-FFF2-40B4-BE49-F238E27FC236}">
                  <a16:creationId xmlns:a16="http://schemas.microsoft.com/office/drawing/2014/main" id="{AAB9CCF7-CC9A-D04C-A1BB-7E103D46A0AA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170">
              <a:extLst>
                <a:ext uri="{FF2B5EF4-FFF2-40B4-BE49-F238E27FC236}">
                  <a16:creationId xmlns:a16="http://schemas.microsoft.com/office/drawing/2014/main" id="{3184BDD8-6A1A-B04E-9649-939528CC76B1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9" name="Group 171">
            <a:extLst>
              <a:ext uri="{FF2B5EF4-FFF2-40B4-BE49-F238E27FC236}">
                <a16:creationId xmlns:a16="http://schemas.microsoft.com/office/drawing/2014/main" id="{2AD495A5-3D6A-464C-85B6-7629040B1D36}"/>
              </a:ext>
            </a:extLst>
          </p:cNvPr>
          <p:cNvGrpSpPr/>
          <p:nvPr/>
        </p:nvGrpSpPr>
        <p:grpSpPr>
          <a:xfrm>
            <a:off x="1374489" y="8357803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60" name="Oval 172">
              <a:extLst>
                <a:ext uri="{FF2B5EF4-FFF2-40B4-BE49-F238E27FC236}">
                  <a16:creationId xmlns:a16="http://schemas.microsoft.com/office/drawing/2014/main" id="{28735EBE-D7F0-D643-8FBC-5B0FC40D53B1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173">
              <a:extLst>
                <a:ext uri="{FF2B5EF4-FFF2-40B4-BE49-F238E27FC236}">
                  <a16:creationId xmlns:a16="http://schemas.microsoft.com/office/drawing/2014/main" id="{ECB98B86-552F-9C4B-95F7-E4E20B4E3051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174">
              <a:extLst>
                <a:ext uri="{FF2B5EF4-FFF2-40B4-BE49-F238E27FC236}">
                  <a16:creationId xmlns:a16="http://schemas.microsoft.com/office/drawing/2014/main" id="{BAAEF09A-80D3-3144-8556-1D233FB61E4D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175">
              <a:extLst>
                <a:ext uri="{FF2B5EF4-FFF2-40B4-BE49-F238E27FC236}">
                  <a16:creationId xmlns:a16="http://schemas.microsoft.com/office/drawing/2014/main" id="{0363AF75-B442-AB4D-ACD7-7FB13BB751AA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176">
              <a:extLst>
                <a:ext uri="{FF2B5EF4-FFF2-40B4-BE49-F238E27FC236}">
                  <a16:creationId xmlns:a16="http://schemas.microsoft.com/office/drawing/2014/main" id="{35B9FFD4-95CF-3741-9004-AC8F494D7932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" name="Group 177">
            <a:extLst>
              <a:ext uri="{FF2B5EF4-FFF2-40B4-BE49-F238E27FC236}">
                <a16:creationId xmlns:a16="http://schemas.microsoft.com/office/drawing/2014/main" id="{610C6F93-083E-8B49-B1E9-42E76FF47EF8}"/>
              </a:ext>
            </a:extLst>
          </p:cNvPr>
          <p:cNvGrpSpPr/>
          <p:nvPr/>
        </p:nvGrpSpPr>
        <p:grpSpPr>
          <a:xfrm>
            <a:off x="4037950" y="741077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66" name="Oval 178">
              <a:extLst>
                <a:ext uri="{FF2B5EF4-FFF2-40B4-BE49-F238E27FC236}">
                  <a16:creationId xmlns:a16="http://schemas.microsoft.com/office/drawing/2014/main" id="{DFA6ED23-80FB-9C4E-9E25-9DF9BF794840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179">
              <a:extLst>
                <a:ext uri="{FF2B5EF4-FFF2-40B4-BE49-F238E27FC236}">
                  <a16:creationId xmlns:a16="http://schemas.microsoft.com/office/drawing/2014/main" id="{5B723665-2397-C843-8426-F65F9A1553F8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Oval 180">
              <a:extLst>
                <a:ext uri="{FF2B5EF4-FFF2-40B4-BE49-F238E27FC236}">
                  <a16:creationId xmlns:a16="http://schemas.microsoft.com/office/drawing/2014/main" id="{7FC7C188-B961-024F-AAF7-259206AEFACF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181">
              <a:extLst>
                <a:ext uri="{FF2B5EF4-FFF2-40B4-BE49-F238E27FC236}">
                  <a16:creationId xmlns:a16="http://schemas.microsoft.com/office/drawing/2014/main" id="{47F6D6EC-50ED-544D-859C-227D43E13BFF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182">
              <a:extLst>
                <a:ext uri="{FF2B5EF4-FFF2-40B4-BE49-F238E27FC236}">
                  <a16:creationId xmlns:a16="http://schemas.microsoft.com/office/drawing/2014/main" id="{B2AE3C2C-7A5A-CB4C-8621-DECBA65EB115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183">
            <a:extLst>
              <a:ext uri="{FF2B5EF4-FFF2-40B4-BE49-F238E27FC236}">
                <a16:creationId xmlns:a16="http://schemas.microsoft.com/office/drawing/2014/main" id="{7E32F693-483B-B14A-80FB-F1FB9A6CFE5C}"/>
              </a:ext>
            </a:extLst>
          </p:cNvPr>
          <p:cNvGrpSpPr/>
          <p:nvPr/>
        </p:nvGrpSpPr>
        <p:grpSpPr>
          <a:xfrm>
            <a:off x="4037950" y="7726451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72" name="Oval 184">
              <a:extLst>
                <a:ext uri="{FF2B5EF4-FFF2-40B4-BE49-F238E27FC236}">
                  <a16:creationId xmlns:a16="http://schemas.microsoft.com/office/drawing/2014/main" id="{55175702-084B-E141-9279-8D493C7B3C81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185">
              <a:extLst>
                <a:ext uri="{FF2B5EF4-FFF2-40B4-BE49-F238E27FC236}">
                  <a16:creationId xmlns:a16="http://schemas.microsoft.com/office/drawing/2014/main" id="{61D77725-A36A-1A41-91AB-C12001B9139A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186">
              <a:extLst>
                <a:ext uri="{FF2B5EF4-FFF2-40B4-BE49-F238E27FC236}">
                  <a16:creationId xmlns:a16="http://schemas.microsoft.com/office/drawing/2014/main" id="{37120A75-2033-7344-852B-E99938AF5EDE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187">
              <a:extLst>
                <a:ext uri="{FF2B5EF4-FFF2-40B4-BE49-F238E27FC236}">
                  <a16:creationId xmlns:a16="http://schemas.microsoft.com/office/drawing/2014/main" id="{BAFD7F37-8681-5F48-B074-9148DE1E0CDF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188">
              <a:extLst>
                <a:ext uri="{FF2B5EF4-FFF2-40B4-BE49-F238E27FC236}">
                  <a16:creationId xmlns:a16="http://schemas.microsoft.com/office/drawing/2014/main" id="{FF8250F7-456F-8542-95A6-4020251C9A4C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189">
            <a:extLst>
              <a:ext uri="{FF2B5EF4-FFF2-40B4-BE49-F238E27FC236}">
                <a16:creationId xmlns:a16="http://schemas.microsoft.com/office/drawing/2014/main" id="{236821B6-6C6A-954B-87DC-97E291CC66C9}"/>
              </a:ext>
            </a:extLst>
          </p:cNvPr>
          <p:cNvGrpSpPr/>
          <p:nvPr/>
        </p:nvGrpSpPr>
        <p:grpSpPr>
          <a:xfrm>
            <a:off x="4037950" y="8042127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78" name="Oval 190">
              <a:extLst>
                <a:ext uri="{FF2B5EF4-FFF2-40B4-BE49-F238E27FC236}">
                  <a16:creationId xmlns:a16="http://schemas.microsoft.com/office/drawing/2014/main" id="{0FB75925-2838-FB49-956B-C828952B3C46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191">
              <a:extLst>
                <a:ext uri="{FF2B5EF4-FFF2-40B4-BE49-F238E27FC236}">
                  <a16:creationId xmlns:a16="http://schemas.microsoft.com/office/drawing/2014/main" id="{7EDB0E0F-B33C-B740-A3EB-F15B0C763B07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Oval 192">
              <a:extLst>
                <a:ext uri="{FF2B5EF4-FFF2-40B4-BE49-F238E27FC236}">
                  <a16:creationId xmlns:a16="http://schemas.microsoft.com/office/drawing/2014/main" id="{F081369B-EB27-3C4C-83F7-B6F8379C1567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193">
              <a:extLst>
                <a:ext uri="{FF2B5EF4-FFF2-40B4-BE49-F238E27FC236}">
                  <a16:creationId xmlns:a16="http://schemas.microsoft.com/office/drawing/2014/main" id="{DE6BBB42-8606-7E46-81AD-3B3A3BA49AED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194">
              <a:extLst>
                <a:ext uri="{FF2B5EF4-FFF2-40B4-BE49-F238E27FC236}">
                  <a16:creationId xmlns:a16="http://schemas.microsoft.com/office/drawing/2014/main" id="{37170B99-5BE3-6140-B278-1FF3328EFBA4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3" name="Group 201">
            <a:extLst>
              <a:ext uri="{FF2B5EF4-FFF2-40B4-BE49-F238E27FC236}">
                <a16:creationId xmlns:a16="http://schemas.microsoft.com/office/drawing/2014/main" id="{A1187016-1A83-2049-AD09-1733BAEAF5AF}"/>
              </a:ext>
            </a:extLst>
          </p:cNvPr>
          <p:cNvGrpSpPr/>
          <p:nvPr/>
        </p:nvGrpSpPr>
        <p:grpSpPr>
          <a:xfrm>
            <a:off x="1367009" y="8993049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84" name="Oval 202">
              <a:extLst>
                <a:ext uri="{FF2B5EF4-FFF2-40B4-BE49-F238E27FC236}">
                  <a16:creationId xmlns:a16="http://schemas.microsoft.com/office/drawing/2014/main" id="{34E3217E-FD67-534D-BF6F-AA09ABF73743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203">
              <a:extLst>
                <a:ext uri="{FF2B5EF4-FFF2-40B4-BE49-F238E27FC236}">
                  <a16:creationId xmlns:a16="http://schemas.microsoft.com/office/drawing/2014/main" id="{6393F48F-2FFB-4B4E-9F36-9A099FE2505A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204">
              <a:extLst>
                <a:ext uri="{FF2B5EF4-FFF2-40B4-BE49-F238E27FC236}">
                  <a16:creationId xmlns:a16="http://schemas.microsoft.com/office/drawing/2014/main" id="{C0C95473-2A9E-7F47-8A4A-66571AB1B031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205">
              <a:extLst>
                <a:ext uri="{FF2B5EF4-FFF2-40B4-BE49-F238E27FC236}">
                  <a16:creationId xmlns:a16="http://schemas.microsoft.com/office/drawing/2014/main" id="{D2ADF221-6A21-324C-B15D-BE751AF13B7D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206">
              <a:extLst>
                <a:ext uri="{FF2B5EF4-FFF2-40B4-BE49-F238E27FC236}">
                  <a16:creationId xmlns:a16="http://schemas.microsoft.com/office/drawing/2014/main" id="{81F1CA3F-7203-C84A-885C-323F6C5C5C99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9" name="Group 207">
            <a:extLst>
              <a:ext uri="{FF2B5EF4-FFF2-40B4-BE49-F238E27FC236}">
                <a16:creationId xmlns:a16="http://schemas.microsoft.com/office/drawing/2014/main" id="{368F9F89-B8F6-FB41-8075-7526FA4DABA6}"/>
              </a:ext>
            </a:extLst>
          </p:cNvPr>
          <p:cNvGrpSpPr/>
          <p:nvPr/>
        </p:nvGrpSpPr>
        <p:grpSpPr>
          <a:xfrm>
            <a:off x="1367009" y="930472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90" name="Oval 208">
              <a:extLst>
                <a:ext uri="{FF2B5EF4-FFF2-40B4-BE49-F238E27FC236}">
                  <a16:creationId xmlns:a16="http://schemas.microsoft.com/office/drawing/2014/main" id="{6F2DBCA1-1AF5-CD49-BFA2-1031C5C423B2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209">
              <a:extLst>
                <a:ext uri="{FF2B5EF4-FFF2-40B4-BE49-F238E27FC236}">
                  <a16:creationId xmlns:a16="http://schemas.microsoft.com/office/drawing/2014/main" id="{A82D5D8A-3C48-A34C-9017-A6B3FA46A622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210">
              <a:extLst>
                <a:ext uri="{FF2B5EF4-FFF2-40B4-BE49-F238E27FC236}">
                  <a16:creationId xmlns:a16="http://schemas.microsoft.com/office/drawing/2014/main" id="{22B778C2-7FFE-324F-9032-068D53D5E7FC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211">
              <a:extLst>
                <a:ext uri="{FF2B5EF4-FFF2-40B4-BE49-F238E27FC236}">
                  <a16:creationId xmlns:a16="http://schemas.microsoft.com/office/drawing/2014/main" id="{1A5C3EC1-EECB-E140-8790-E18B9B7DC96D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212">
              <a:extLst>
                <a:ext uri="{FF2B5EF4-FFF2-40B4-BE49-F238E27FC236}">
                  <a16:creationId xmlns:a16="http://schemas.microsoft.com/office/drawing/2014/main" id="{FC1B3C91-D2FA-A341-A1DB-E7C86A7C9218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213">
            <a:extLst>
              <a:ext uri="{FF2B5EF4-FFF2-40B4-BE49-F238E27FC236}">
                <a16:creationId xmlns:a16="http://schemas.microsoft.com/office/drawing/2014/main" id="{8296E51C-5413-9F49-BAAD-78176540A640}"/>
              </a:ext>
            </a:extLst>
          </p:cNvPr>
          <p:cNvGrpSpPr/>
          <p:nvPr/>
        </p:nvGrpSpPr>
        <p:grpSpPr>
          <a:xfrm>
            <a:off x="4274934" y="8993049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96" name="Oval 214">
              <a:extLst>
                <a:ext uri="{FF2B5EF4-FFF2-40B4-BE49-F238E27FC236}">
                  <a16:creationId xmlns:a16="http://schemas.microsoft.com/office/drawing/2014/main" id="{04320716-4E88-7543-AE1A-26F017F3B467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215">
              <a:extLst>
                <a:ext uri="{FF2B5EF4-FFF2-40B4-BE49-F238E27FC236}">
                  <a16:creationId xmlns:a16="http://schemas.microsoft.com/office/drawing/2014/main" id="{58EE5454-FA2F-9F46-93E2-DF803D7F4EFC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Oval 216">
              <a:extLst>
                <a:ext uri="{FF2B5EF4-FFF2-40B4-BE49-F238E27FC236}">
                  <a16:creationId xmlns:a16="http://schemas.microsoft.com/office/drawing/2014/main" id="{3C70A45F-0F75-F044-8E76-2BA1DBC30D5F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217">
              <a:extLst>
                <a:ext uri="{FF2B5EF4-FFF2-40B4-BE49-F238E27FC236}">
                  <a16:creationId xmlns:a16="http://schemas.microsoft.com/office/drawing/2014/main" id="{6E0E7EAA-A885-E045-9D03-7460DFE75812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218">
              <a:extLst>
                <a:ext uri="{FF2B5EF4-FFF2-40B4-BE49-F238E27FC236}">
                  <a16:creationId xmlns:a16="http://schemas.microsoft.com/office/drawing/2014/main" id="{A23F8651-40E9-A049-B528-238797B32415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219">
            <a:extLst>
              <a:ext uri="{FF2B5EF4-FFF2-40B4-BE49-F238E27FC236}">
                <a16:creationId xmlns:a16="http://schemas.microsoft.com/office/drawing/2014/main" id="{43B11124-D563-2246-895D-14F886DEEDF2}"/>
              </a:ext>
            </a:extLst>
          </p:cNvPr>
          <p:cNvGrpSpPr/>
          <p:nvPr/>
        </p:nvGrpSpPr>
        <p:grpSpPr>
          <a:xfrm>
            <a:off x="4274934" y="9304725"/>
            <a:ext cx="1120415" cy="165180"/>
            <a:chOff x="1497803" y="8349526"/>
            <a:chExt cx="1120415" cy="165180"/>
          </a:xfrm>
          <a:solidFill>
            <a:srgbClr val="00B0F0"/>
          </a:solidFill>
        </p:grpSpPr>
        <p:sp>
          <p:nvSpPr>
            <p:cNvPr id="102" name="Oval 220">
              <a:extLst>
                <a:ext uri="{FF2B5EF4-FFF2-40B4-BE49-F238E27FC236}">
                  <a16:creationId xmlns:a16="http://schemas.microsoft.com/office/drawing/2014/main" id="{C0BCD36D-DA8C-0F4A-BF9F-9EC4FDA42A38}"/>
                </a:ext>
              </a:extLst>
            </p:cNvPr>
            <p:cNvSpPr/>
            <p:nvPr/>
          </p:nvSpPr>
          <p:spPr>
            <a:xfrm>
              <a:off x="1497803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221">
              <a:extLst>
                <a:ext uri="{FF2B5EF4-FFF2-40B4-BE49-F238E27FC236}">
                  <a16:creationId xmlns:a16="http://schemas.microsoft.com/office/drawing/2014/main" id="{4D9F21CB-6E13-C645-BC62-15B3F17A265D}"/>
                </a:ext>
              </a:extLst>
            </p:cNvPr>
            <p:cNvSpPr/>
            <p:nvPr/>
          </p:nvSpPr>
          <p:spPr>
            <a:xfrm>
              <a:off x="1736612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222">
              <a:extLst>
                <a:ext uri="{FF2B5EF4-FFF2-40B4-BE49-F238E27FC236}">
                  <a16:creationId xmlns:a16="http://schemas.microsoft.com/office/drawing/2014/main" id="{028C18D4-6A60-1B40-8CB6-B9C7D1DF6A86}"/>
                </a:ext>
              </a:extLst>
            </p:cNvPr>
            <p:cNvSpPr/>
            <p:nvPr/>
          </p:nvSpPr>
          <p:spPr>
            <a:xfrm>
              <a:off x="1975421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223">
              <a:extLst>
                <a:ext uri="{FF2B5EF4-FFF2-40B4-BE49-F238E27FC236}">
                  <a16:creationId xmlns:a16="http://schemas.microsoft.com/office/drawing/2014/main" id="{B05C149A-1A3B-A14B-8605-BBC782DDD2D1}"/>
                </a:ext>
              </a:extLst>
            </p:cNvPr>
            <p:cNvSpPr/>
            <p:nvPr/>
          </p:nvSpPr>
          <p:spPr>
            <a:xfrm>
              <a:off x="2214230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224">
              <a:extLst>
                <a:ext uri="{FF2B5EF4-FFF2-40B4-BE49-F238E27FC236}">
                  <a16:creationId xmlns:a16="http://schemas.microsoft.com/office/drawing/2014/main" id="{8364FF5E-BAF3-FE46-84F8-4D524EF20EA4}"/>
                </a:ext>
              </a:extLst>
            </p:cNvPr>
            <p:cNvSpPr/>
            <p:nvPr/>
          </p:nvSpPr>
          <p:spPr>
            <a:xfrm>
              <a:off x="2453038" y="8349526"/>
              <a:ext cx="165180" cy="165180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60355CE-FBE9-B449-88BC-53A341F495AA}"/>
              </a:ext>
            </a:extLst>
          </p:cNvPr>
          <p:cNvSpPr/>
          <p:nvPr/>
        </p:nvSpPr>
        <p:spPr>
          <a:xfrm>
            <a:off x="0" y="0"/>
            <a:ext cx="7562850" cy="3083877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TextBox 5">
            <a:extLst>
              <a:ext uri="{FF2B5EF4-FFF2-40B4-BE49-F238E27FC236}">
                <a16:creationId xmlns:a16="http://schemas.microsoft.com/office/drawing/2014/main" id="{4F5955E0-E353-C64E-A367-39B58000F28F}"/>
              </a:ext>
            </a:extLst>
          </p:cNvPr>
          <p:cNvSpPr txBox="1"/>
          <p:nvPr/>
        </p:nvSpPr>
        <p:spPr>
          <a:xfrm>
            <a:off x="2015044" y="-16855"/>
            <a:ext cx="5258985" cy="1200329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ea typeface="Roboto" pitchFamily="2" charset="0"/>
                <a:cs typeface="Lato Black" panose="020F0A02020204030203" pitchFamily="34" charset="0"/>
              </a:rPr>
              <a:t>Dan</a:t>
            </a:r>
            <a:r>
              <a:rPr lang="en-GB" sz="7200" dirty="0">
                <a:solidFill>
                  <a:srgbClr val="00B0F0"/>
                </a:solidFill>
                <a:ea typeface="Roboto" pitchFamily="2" charset="0"/>
                <a:cs typeface="Lato Black" panose="020F0A02020204030203" pitchFamily="34" charset="0"/>
              </a:rPr>
              <a:t> MONGIN</a:t>
            </a:r>
          </a:p>
        </p:txBody>
      </p:sp>
      <p:sp>
        <p:nvSpPr>
          <p:cNvPr id="109" name="TextBox 8">
            <a:extLst>
              <a:ext uri="{FF2B5EF4-FFF2-40B4-BE49-F238E27FC236}">
                <a16:creationId xmlns:a16="http://schemas.microsoft.com/office/drawing/2014/main" id="{744CC06D-6953-1145-9C94-60FCD9CE7150}"/>
              </a:ext>
            </a:extLst>
          </p:cNvPr>
          <p:cNvSpPr txBox="1"/>
          <p:nvPr/>
        </p:nvSpPr>
        <p:spPr>
          <a:xfrm>
            <a:off x="356903" y="1672037"/>
            <a:ext cx="892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CONTATO</a:t>
            </a:r>
          </a:p>
        </p:txBody>
      </p:sp>
      <p:sp>
        <p:nvSpPr>
          <p:cNvPr id="110" name="TextBox 9">
            <a:extLst>
              <a:ext uri="{FF2B5EF4-FFF2-40B4-BE49-F238E27FC236}">
                <a16:creationId xmlns:a16="http://schemas.microsoft.com/office/drawing/2014/main" id="{BE82F145-A34A-6F44-8A7B-3778E95E9263}"/>
              </a:ext>
            </a:extLst>
          </p:cNvPr>
          <p:cNvSpPr txBox="1"/>
          <p:nvPr/>
        </p:nvSpPr>
        <p:spPr>
          <a:xfrm>
            <a:off x="764640" y="2606067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Name, </a:t>
            </a:r>
            <a:r>
              <a:rPr lang="en-PH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Lisboa</a:t>
            </a:r>
            <a:endParaRPr lang="en-PH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111" name="Picture 10">
            <a:extLst>
              <a:ext uri="{FF2B5EF4-FFF2-40B4-BE49-F238E27FC236}">
                <a16:creationId xmlns:a16="http://schemas.microsoft.com/office/drawing/2014/main" id="{08CC26D8-9897-A945-8D9A-647F97B81F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8" y="2660183"/>
            <a:ext cx="168487" cy="168487"/>
          </a:xfrm>
          <a:prstGeom prst="rect">
            <a:avLst/>
          </a:prstGeom>
        </p:spPr>
      </p:pic>
      <p:pic>
        <p:nvPicPr>
          <p:cNvPr id="112" name="Picture 11">
            <a:extLst>
              <a:ext uri="{FF2B5EF4-FFF2-40B4-BE49-F238E27FC236}">
                <a16:creationId xmlns:a16="http://schemas.microsoft.com/office/drawing/2014/main" id="{1C387F5D-0110-404C-8F6B-F354EF3A35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77" y="2112283"/>
            <a:ext cx="125989" cy="125989"/>
          </a:xfrm>
          <a:prstGeom prst="rect">
            <a:avLst/>
          </a:prstGeom>
        </p:spPr>
      </p:pic>
      <p:pic>
        <p:nvPicPr>
          <p:cNvPr id="113" name="Picture 12">
            <a:extLst>
              <a:ext uri="{FF2B5EF4-FFF2-40B4-BE49-F238E27FC236}">
                <a16:creationId xmlns:a16="http://schemas.microsoft.com/office/drawing/2014/main" id="{518C9D1E-3BBB-F842-A4EC-A3D7499D0B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3" y="2475296"/>
            <a:ext cx="144337" cy="144337"/>
          </a:xfrm>
          <a:prstGeom prst="rect">
            <a:avLst/>
          </a:prstGeom>
        </p:spPr>
      </p:pic>
      <p:pic>
        <p:nvPicPr>
          <p:cNvPr id="114" name="Picture 13">
            <a:extLst>
              <a:ext uri="{FF2B5EF4-FFF2-40B4-BE49-F238E27FC236}">
                <a16:creationId xmlns:a16="http://schemas.microsoft.com/office/drawing/2014/main" id="{A2239BD6-5C42-7844-88A3-1271D970C34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7" y="2278821"/>
            <a:ext cx="155926" cy="155926"/>
          </a:xfrm>
          <a:prstGeom prst="rect">
            <a:avLst/>
          </a:prstGeom>
        </p:spPr>
      </p:pic>
      <p:sp>
        <p:nvSpPr>
          <p:cNvPr id="115" name="TextBox 14">
            <a:extLst>
              <a:ext uri="{FF2B5EF4-FFF2-40B4-BE49-F238E27FC236}">
                <a16:creationId xmlns:a16="http://schemas.microsoft.com/office/drawing/2014/main" id="{8EEC4913-1E20-324B-80A1-522F3A92C392}"/>
              </a:ext>
            </a:extLst>
          </p:cNvPr>
          <p:cNvSpPr txBox="1"/>
          <p:nvPr/>
        </p:nvSpPr>
        <p:spPr>
          <a:xfrm>
            <a:off x="764640" y="2033690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</a:p>
        </p:txBody>
      </p:sp>
      <p:sp>
        <p:nvSpPr>
          <p:cNvPr id="116" name="TextBox 15">
            <a:extLst>
              <a:ext uri="{FF2B5EF4-FFF2-40B4-BE49-F238E27FC236}">
                <a16:creationId xmlns:a16="http://schemas.microsoft.com/office/drawing/2014/main" id="{F71EBD0D-36F6-A648-B513-84C5483DC513}"/>
              </a:ext>
            </a:extLst>
          </p:cNvPr>
          <p:cNvSpPr txBox="1"/>
          <p:nvPr/>
        </p:nvSpPr>
        <p:spPr>
          <a:xfrm>
            <a:off x="764640" y="2224482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</a:p>
        </p:txBody>
      </p:sp>
      <p:sp>
        <p:nvSpPr>
          <p:cNvPr id="117" name="TextBox 16">
            <a:extLst>
              <a:ext uri="{FF2B5EF4-FFF2-40B4-BE49-F238E27FC236}">
                <a16:creationId xmlns:a16="http://schemas.microsoft.com/office/drawing/2014/main" id="{52E35FDF-54E7-5A44-9999-019020FFE8E0}"/>
              </a:ext>
            </a:extLst>
          </p:cNvPr>
          <p:cNvSpPr txBox="1"/>
          <p:nvPr/>
        </p:nvSpPr>
        <p:spPr>
          <a:xfrm>
            <a:off x="764640" y="2415274"/>
            <a:ext cx="24102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</a:p>
        </p:txBody>
      </p:sp>
      <p:sp>
        <p:nvSpPr>
          <p:cNvPr id="118" name="TextBox 6">
            <a:extLst>
              <a:ext uri="{FF2B5EF4-FFF2-40B4-BE49-F238E27FC236}">
                <a16:creationId xmlns:a16="http://schemas.microsoft.com/office/drawing/2014/main" id="{73A47D39-47A2-6C4E-BADB-E741D1660F3A}"/>
              </a:ext>
            </a:extLst>
          </p:cNvPr>
          <p:cNvSpPr txBox="1"/>
          <p:nvPr/>
        </p:nvSpPr>
        <p:spPr>
          <a:xfrm>
            <a:off x="361274" y="839605"/>
            <a:ext cx="915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OBJETIVO</a:t>
            </a:r>
          </a:p>
        </p:txBody>
      </p:sp>
      <p:sp>
        <p:nvSpPr>
          <p:cNvPr id="119" name="TextBox 7">
            <a:extLst>
              <a:ext uri="{FF2B5EF4-FFF2-40B4-BE49-F238E27FC236}">
                <a16:creationId xmlns:a16="http://schemas.microsoft.com/office/drawing/2014/main" id="{E22954B8-F754-A14B-9466-3D316F48870A}"/>
              </a:ext>
            </a:extLst>
          </p:cNvPr>
          <p:cNvSpPr txBox="1"/>
          <p:nvPr/>
        </p:nvSpPr>
        <p:spPr>
          <a:xfrm>
            <a:off x="355094" y="1205673"/>
            <a:ext cx="674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0" name="TextBox 60">
            <a:extLst>
              <a:ext uri="{FF2B5EF4-FFF2-40B4-BE49-F238E27FC236}">
                <a16:creationId xmlns:a16="http://schemas.microsoft.com/office/drawing/2014/main" id="{E26E52A0-5D48-1E46-BFB0-5FBBD0DBFDD8}"/>
              </a:ext>
            </a:extLst>
          </p:cNvPr>
          <p:cNvSpPr txBox="1"/>
          <p:nvPr/>
        </p:nvSpPr>
        <p:spPr>
          <a:xfrm>
            <a:off x="3382011" y="1688512"/>
            <a:ext cx="1565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FORMAÇÃO</a:t>
            </a:r>
          </a:p>
        </p:txBody>
      </p:sp>
      <p:sp>
        <p:nvSpPr>
          <p:cNvPr id="121" name="TextBox 61">
            <a:extLst>
              <a:ext uri="{FF2B5EF4-FFF2-40B4-BE49-F238E27FC236}">
                <a16:creationId xmlns:a16="http://schemas.microsoft.com/office/drawing/2014/main" id="{DF536058-267F-A043-9619-4BF1101BB7A1}"/>
              </a:ext>
            </a:extLst>
          </p:cNvPr>
          <p:cNvSpPr txBox="1"/>
          <p:nvPr/>
        </p:nvSpPr>
        <p:spPr>
          <a:xfrm>
            <a:off x="4112654" y="2069458"/>
            <a:ext cx="3226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2" name="TextBox 62">
            <a:extLst>
              <a:ext uri="{FF2B5EF4-FFF2-40B4-BE49-F238E27FC236}">
                <a16:creationId xmlns:a16="http://schemas.microsoft.com/office/drawing/2014/main" id="{ACD149FF-5D1D-4841-9750-80816D7BBF19}"/>
              </a:ext>
            </a:extLst>
          </p:cNvPr>
          <p:cNvSpPr txBox="1"/>
          <p:nvPr/>
        </p:nvSpPr>
        <p:spPr>
          <a:xfrm>
            <a:off x="3382011" y="2069458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23" name="TextBox 63">
            <a:extLst>
              <a:ext uri="{FF2B5EF4-FFF2-40B4-BE49-F238E27FC236}">
                <a16:creationId xmlns:a16="http://schemas.microsoft.com/office/drawing/2014/main" id="{40471E90-89B5-3D47-A312-2038B2B2FA4E}"/>
              </a:ext>
            </a:extLst>
          </p:cNvPr>
          <p:cNvSpPr txBox="1"/>
          <p:nvPr/>
        </p:nvSpPr>
        <p:spPr>
          <a:xfrm>
            <a:off x="4112654" y="2567715"/>
            <a:ext cx="32266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24" name="TextBox 64">
            <a:extLst>
              <a:ext uri="{FF2B5EF4-FFF2-40B4-BE49-F238E27FC236}">
                <a16:creationId xmlns:a16="http://schemas.microsoft.com/office/drawing/2014/main" id="{26C6057F-A398-0649-A041-A502AC040CA3}"/>
              </a:ext>
            </a:extLst>
          </p:cNvPr>
          <p:cNvSpPr txBox="1"/>
          <p:nvPr/>
        </p:nvSpPr>
        <p:spPr>
          <a:xfrm>
            <a:off x="3382011" y="2567715"/>
            <a:ext cx="6504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125" name="Connecteur droit 124">
            <a:extLst>
              <a:ext uri="{FF2B5EF4-FFF2-40B4-BE49-F238E27FC236}">
                <a16:creationId xmlns:a16="http://schemas.microsoft.com/office/drawing/2014/main" id="{31DC384C-C500-C341-B042-E26383948D1D}"/>
              </a:ext>
            </a:extLst>
          </p:cNvPr>
          <p:cNvCxnSpPr/>
          <p:nvPr/>
        </p:nvCxnSpPr>
        <p:spPr>
          <a:xfrm flipH="1">
            <a:off x="2133382" y="993493"/>
            <a:ext cx="495762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6" name="Image 125" descr="Une image contenant personne, mur, cravate, homme&#10;&#10;&#10;&#10;Description générée automatiquement">
            <a:extLst>
              <a:ext uri="{FF2B5EF4-FFF2-40B4-BE49-F238E27FC236}">
                <a16:creationId xmlns:a16="http://schemas.microsoft.com/office/drawing/2014/main" id="{32F31159-0A0A-3E47-A80A-C82E6F95232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6" r="15153"/>
          <a:stretch/>
        </p:blipFill>
        <p:spPr>
          <a:xfrm>
            <a:off x="5710743" y="7544213"/>
            <a:ext cx="1729788" cy="176051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2124354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313</Words>
  <Application>Microsoft Macintosh PowerPoint</Application>
  <PresentationFormat>Personnalisé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2019-03-22T10:44:43Z</dcterms:created>
  <dcterms:modified xsi:type="dcterms:W3CDTF">2019-03-22T10:45:27Z</dcterms:modified>
</cp:coreProperties>
</file>