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93768"/>
    <a:srgbClr val="FF7C80"/>
    <a:srgbClr val="222A35"/>
    <a:srgbClr val="573977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BC9F6-F0F5-B84A-B1B7-FE84A2F27325}" v="10" dt="2018-11-19T09:29:2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4" autoAdjust="0"/>
    <p:restoredTop sz="94660"/>
  </p:normalViewPr>
  <p:slideViewPr>
    <p:cSldViewPr snapToGrid="0">
      <p:cViewPr>
        <p:scale>
          <a:sx n="112" d="100"/>
          <a:sy n="112" d="100"/>
        </p:scale>
        <p:origin x="618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F2BC9F6-F0F5-B84A-B1B7-FE84A2F27325}"/>
    <pc:docChg chg="modSld">
      <pc:chgData name="Axel Maille" userId="065ad68c099279a8" providerId="LiveId" clId="{EF2BC9F6-F0F5-B84A-B1B7-FE84A2F27325}" dt="2018-11-19T09:29:46.544" v="192" actId="1076"/>
      <pc:docMkLst>
        <pc:docMk/>
      </pc:docMkLst>
      <pc:sldChg chg="addSp modSp">
        <pc:chgData name="Axel Maille" userId="065ad68c099279a8" providerId="LiveId" clId="{EF2BC9F6-F0F5-B84A-B1B7-FE84A2F27325}" dt="2018-11-19T09:29:46.544" v="192" actId="1076"/>
        <pc:sldMkLst>
          <pc:docMk/>
          <pc:sldMk cId="498710488" sldId="256"/>
        </pc:sldMkLst>
        <pc:spChg chg="mod">
          <ac:chgData name="Axel Maille" userId="065ad68c099279a8" providerId="LiveId" clId="{EF2BC9F6-F0F5-B84A-B1B7-FE84A2F27325}" dt="2018-11-19T09:29:46.544" v="192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18.551" v="0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33.083" v="63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0.712" v="1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3.237" v="38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6.689" v="55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0.960" v="50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8.006" v="57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1.862" v="51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9.581" v="59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2.842" v="52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1.179" v="61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3.972" v="53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7.210" v="62" actId="20577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4.979" v="12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1.296" v="96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7.314" v="97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1.779" v="10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5.694" v="11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8.744" v="117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1.005" v="124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4.121" v="132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7.574" v="139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30.298" v="140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1.831" v="14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4.823" v="154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8.219" v="162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51.414" v="170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7.051" v="47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2.549" v="48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4.550" v="49"/>
          <ac:spMkLst>
            <pc:docMk/>
            <pc:sldMk cId="498710488" sldId="256"/>
            <ac:spMk id="89" creationId="{00000000-0000-0000-0000-000000000000}"/>
          </ac:spMkLst>
        </pc:spChg>
        <pc:picChg chg="add mod modCrop">
          <ac:chgData name="Axel Maille" userId="065ad68c099279a8" providerId="LiveId" clId="{EF2BC9F6-F0F5-B84A-B1B7-FE84A2F27325}" dt="2018-11-19T09:29:33.484" v="179" actId="1582"/>
          <ac:picMkLst>
            <pc:docMk/>
            <pc:sldMk cId="498710488" sldId="256"/>
            <ac:picMk id="3" creationId="{E3EE780D-18D7-224D-B2EF-910E3366DF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958" y="206274"/>
            <a:ext cx="5174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Alix </a:t>
            </a:r>
            <a:r>
              <a:rPr lang="en-GB" sz="7200" dirty="0" err="1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Djabadi</a:t>
            </a:r>
            <a:endParaRPr lang="en-GB" sz="7200" dirty="0">
              <a:solidFill>
                <a:schemeClr val="bg1"/>
              </a:solidFill>
              <a:latin typeface="Lemon/Milk" panose="020B0603050302020204" pitchFamily="34" charset="0"/>
              <a:cs typeface="Lato Black" panose="020F0A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06" y="1866893"/>
            <a:ext cx="875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OBJETIVO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907" y="2211993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271860"/>
            <a:ext cx="2217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907" y="461696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5" y="461696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487857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5961835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5961835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223445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30671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30671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56832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651586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651586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1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8913196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5906" y="3181489"/>
            <a:ext cx="2071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INFORMAÇÃO ADICIONAL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5907" y="3526589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8145" y="1866893"/>
            <a:ext cx="856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2283071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, Lisboa</a:t>
            </a:r>
          </a:p>
          <a:p>
            <a:r>
              <a:rPr lang="pt-BR" sz="11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11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8145" y="3186273"/>
            <a:ext cx="1320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QUALIFICAÇÕES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61821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Profissionais</a:t>
            </a:r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01262" y="3918299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4232683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5470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8614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303754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60383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Inglês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91822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Francês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623260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65376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953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Criativo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726823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Sério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58261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90121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411371"/>
            <a:ext cx="1070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53650" y="8799081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79908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60067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Grau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60067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962943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28069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59844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916189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603836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921585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6239334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97586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729361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611360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929108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0" y="1660518"/>
            <a:ext cx="7562850" cy="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homme&#10;&#10;&#10;&#10;Description générée automatiquement">
            <a:extLst>
              <a:ext uri="{FF2B5EF4-FFF2-40B4-BE49-F238E27FC236}">
                <a16:creationId xmlns="" xmlns:a16="http://schemas.microsoft.com/office/drawing/2014/main" id="{E3EE780D-18D7-224D-B2EF-910E3366D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48"/>
          <a:stretch/>
        </p:blipFill>
        <p:spPr>
          <a:xfrm>
            <a:off x="5365312" y="337495"/>
            <a:ext cx="1958139" cy="1949535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271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Lemon/Milk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2019-02-05T14:26:59Z</dcterms:modified>
</cp:coreProperties>
</file>