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A35"/>
    <a:srgbClr val="33CCCC"/>
    <a:srgbClr val="72DFD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D89D05-68BA-D948-A655-90E3170BC99D}" v="32" dt="2018-11-16T10:50:49.8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32" autoAdjust="0"/>
    <p:restoredTop sz="94660"/>
  </p:normalViewPr>
  <p:slideViewPr>
    <p:cSldViewPr snapToGrid="0">
      <p:cViewPr>
        <p:scale>
          <a:sx n="98" d="100"/>
          <a:sy n="98" d="100"/>
        </p:scale>
        <p:origin x="1374" y="-3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ED89D05-68BA-D948-A655-90E3170BC99D}"/>
    <pc:docChg chg="modSld">
      <pc:chgData name="Axel Maille" userId="065ad68c099279a8" providerId="LiveId" clId="{BED89D05-68BA-D948-A655-90E3170BC99D}" dt="2018-11-16T10:50:49.835" v="302" actId="207"/>
      <pc:docMkLst>
        <pc:docMk/>
      </pc:docMkLst>
      <pc:sldChg chg="addSp modSp">
        <pc:chgData name="Axel Maille" userId="065ad68c099279a8" providerId="LiveId" clId="{BED89D05-68BA-D948-A655-90E3170BC99D}" dt="2018-11-16T10:50:49.835" v="302" actId="207"/>
        <pc:sldMkLst>
          <pc:docMk/>
          <pc:sldMk cId="498710488" sldId="256"/>
        </pc:sldMkLst>
        <pc:spChg chg="mod">
          <ac:chgData name="Axel Maille" userId="065ad68c099279a8" providerId="LiveId" clId="{BED89D05-68BA-D948-A655-90E3170BC99D}" dt="2018-11-16T10:50:28.734" v="294" actId="207"/>
          <ac:spMkLst>
            <pc:docMk/>
            <pc:sldMk cId="498710488" sldId="256"/>
            <ac:spMk id="6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52.823" v="277" actId="207"/>
          <ac:spMkLst>
            <pc:docMk/>
            <pc:sldMk cId="498710488" sldId="256"/>
            <ac:spMk id="7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8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48.872" v="275" actId="207"/>
          <ac:spMkLst>
            <pc:docMk/>
            <pc:sldMk cId="498710488" sldId="256"/>
            <ac:spMk id="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8:43.218" v="125" actId="20577"/>
          <ac:spMkLst>
            <pc:docMk/>
            <pc:sldMk cId="498710488" sldId="256"/>
            <ac:spMk id="10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55.174" v="279" actId="207"/>
          <ac:spMkLst>
            <pc:docMk/>
            <pc:sldMk cId="498710488" sldId="256"/>
            <ac:spMk id="11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2:11.108" v="286" actId="6549"/>
          <ac:spMkLst>
            <pc:docMk/>
            <pc:sldMk cId="498710488" sldId="256"/>
            <ac:spMk id="14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15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16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2:12.750" v="289" actId="6549"/>
          <ac:spMkLst>
            <pc:docMk/>
            <pc:sldMk cId="498710488" sldId="256"/>
            <ac:spMk id="19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20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21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2:14.867" v="291" actId="6549"/>
          <ac:spMkLst>
            <pc:docMk/>
            <pc:sldMk cId="498710488" sldId="256"/>
            <ac:spMk id="24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25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26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2:17.113" v="293" actId="6549"/>
          <ac:spMkLst>
            <pc:docMk/>
            <pc:sldMk cId="498710488" sldId="256"/>
            <ac:spMk id="29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30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31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54.039" v="278" actId="207"/>
          <ac:spMkLst>
            <pc:docMk/>
            <pc:sldMk cId="498710488" sldId="256"/>
            <ac:spMk id="32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33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51.170" v="276" actId="207"/>
          <ac:spMkLst>
            <pc:docMk/>
            <pc:sldMk cId="498710488" sldId="256"/>
            <ac:spMk id="34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2:03.354" v="283" actId="207"/>
          <ac:spMkLst>
            <pc:docMk/>
            <pc:sldMk cId="498710488" sldId="256"/>
            <ac:spMk id="35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3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38.221" v="171" actId="6549"/>
          <ac:spMkLst>
            <pc:docMk/>
            <pc:sldMk cId="498710488" sldId="256"/>
            <ac:spMk id="37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41.649" v="180" actId="20577"/>
          <ac:spMkLst>
            <pc:docMk/>
            <pc:sldMk cId="498710488" sldId="256"/>
            <ac:spMk id="3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45.453" v="190" actId="20577"/>
          <ac:spMkLst>
            <pc:docMk/>
            <pc:sldMk cId="498710488" sldId="256"/>
            <ac:spMk id="39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2:02.059" v="282" actId="207"/>
          <ac:spMkLst>
            <pc:docMk/>
            <pc:sldMk cId="498710488" sldId="256"/>
            <ac:spMk id="4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48.761" v="197" actId="20577"/>
          <ac:spMkLst>
            <pc:docMk/>
            <pc:sldMk cId="498710488" sldId="256"/>
            <ac:spMk id="41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51.944" v="205" actId="20577"/>
          <ac:spMkLst>
            <pc:docMk/>
            <pc:sldMk cId="498710488" sldId="256"/>
            <ac:spMk id="42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54.960" v="212" actId="20577"/>
          <ac:spMkLst>
            <pc:docMk/>
            <pc:sldMk cId="498710488" sldId="256"/>
            <ac:spMk id="43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58.623" v="281" actId="207"/>
          <ac:spMkLst>
            <pc:docMk/>
            <pc:sldMk cId="498710488" sldId="256"/>
            <ac:spMk id="44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01.575" v="219" actId="20577"/>
          <ac:spMkLst>
            <pc:docMk/>
            <pc:sldMk cId="498710488" sldId="256"/>
            <ac:spMk id="45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05.895" v="226" actId="20577"/>
          <ac:spMkLst>
            <pc:docMk/>
            <pc:sldMk cId="498710488" sldId="256"/>
            <ac:spMk id="46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09.484" v="234" actId="20577"/>
          <ac:spMkLst>
            <pc:docMk/>
            <pc:sldMk cId="498710488" sldId="256"/>
            <ac:spMk id="47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12.994" v="242" actId="20577"/>
          <ac:spMkLst>
            <pc:docMk/>
            <pc:sldMk cId="498710488" sldId="256"/>
            <ac:spMk id="4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72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57.121" v="280" actId="207"/>
          <ac:spMkLst>
            <pc:docMk/>
            <pc:sldMk cId="498710488" sldId="256"/>
            <ac:spMk id="8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30.431" v="169"/>
          <ac:spMkLst>
            <pc:docMk/>
            <pc:sldMk cId="498710488" sldId="256"/>
            <ac:spMk id="87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8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31.480" v="170"/>
          <ac:spMkLst>
            <pc:docMk/>
            <pc:sldMk cId="498710488" sldId="256"/>
            <ac:spMk id="8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1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2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3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4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7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2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3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4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5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1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11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12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14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15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16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50:48.208" v="301" actId="207"/>
          <ac:spMkLst>
            <pc:docMk/>
            <pc:sldMk cId="498710488" sldId="256"/>
            <ac:spMk id="117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50:49.835" v="302" actId="207"/>
          <ac:spMkLst>
            <pc:docMk/>
            <pc:sldMk cId="498710488" sldId="256"/>
            <ac:spMk id="118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50:41.530" v="298" actId="207"/>
          <ac:spMkLst>
            <pc:docMk/>
            <pc:sldMk cId="498710488" sldId="256"/>
            <ac:spMk id="120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50:41.036" v="297" actId="207"/>
          <ac:spMkLst>
            <pc:docMk/>
            <pc:sldMk cId="498710488" sldId="256"/>
            <ac:spMk id="121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50:40.529" v="296" actId="207"/>
          <ac:spMkLst>
            <pc:docMk/>
            <pc:sldMk cId="498710488" sldId="256"/>
            <ac:spMk id="122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50:38.133" v="295" actId="207"/>
          <ac:spMkLst>
            <pc:docMk/>
            <pc:sldMk cId="498710488" sldId="256"/>
            <ac:spMk id="123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24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2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27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2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2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3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3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3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1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2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4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5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7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1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2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3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4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7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6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63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64" creationId="{00000000-0000-0000-0000-000000000000}"/>
          </ac:spMkLst>
        </pc:spChg>
        <pc:grpChg chg="mod">
          <ac:chgData name="Axel Maille" userId="065ad68c099279a8" providerId="LiveId" clId="{BED89D05-68BA-D948-A655-90E3170BC99D}" dt="2018-11-16T10:50:43.679" v="300" actId="207"/>
          <ac:grpSpMkLst>
            <pc:docMk/>
            <pc:sldMk cId="498710488" sldId="256"/>
            <ac:grpSpMk id="113" creationId="{00000000-0000-0000-0000-000000000000}"/>
          </ac:grpSpMkLst>
        </pc:grpChg>
        <pc:grpChg chg="mod">
          <ac:chgData name="Axel Maille" userId="065ad68c099279a8" providerId="LiveId" clId="{BED89D05-68BA-D948-A655-90E3170BC99D}" dt="2018-11-16T10:50:42.139" v="299" actId="207"/>
          <ac:grpSpMkLst>
            <pc:docMk/>
            <pc:sldMk cId="498710488" sldId="256"/>
            <ac:grpSpMk id="125" creationId="{00000000-0000-0000-0000-000000000000}"/>
          </ac:grpSpMkLst>
        </pc:grpChg>
        <pc:picChg chg="add mod modCrop">
          <ac:chgData name="Axel Maille" userId="065ad68c099279a8" providerId="LiveId" clId="{BED89D05-68BA-D948-A655-90E3170BC99D}" dt="2018-11-16T10:01:35.724" v="274" actId="208"/>
          <ac:picMkLst>
            <pc:docMk/>
            <pc:sldMk cId="498710488" sldId="256"/>
            <ac:picMk id="3" creationId="{A43E7F51-0B33-0544-B4CA-AD3D6B47B31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 162"/>
          <p:cNvSpPr/>
          <p:nvPr/>
        </p:nvSpPr>
        <p:spPr>
          <a:xfrm>
            <a:off x="0" y="334108"/>
            <a:ext cx="7562850" cy="756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418998" y="304484"/>
            <a:ext cx="3932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err="1">
                <a:solidFill>
                  <a:srgbClr val="002060"/>
                </a:solidFill>
                <a:cs typeface="Lato Black" panose="020F0A02020204030203" pitchFamily="34" charset="0"/>
              </a:rPr>
              <a:t>Djibril</a:t>
            </a:r>
            <a:r>
              <a:rPr lang="en-GB" sz="4800" dirty="0">
                <a:solidFill>
                  <a:srgbClr val="33CCCC"/>
                </a:solidFill>
                <a:cs typeface="Lato Black" panose="020F0A02020204030203" pitchFamily="34" charset="0"/>
              </a:rPr>
              <a:t> LEMANS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6492" y="2022015"/>
            <a:ext cx="915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002060"/>
                </a:solidFill>
                <a:cs typeface="Lato" panose="020F0502020204030203" pitchFamily="34" charset="0"/>
              </a:rPr>
              <a:t>OBJETIVO</a:t>
            </a:r>
            <a:endParaRPr lang="en-GB" sz="1400" b="1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6492" y="2367115"/>
            <a:ext cx="3702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6492" y="4426982"/>
            <a:ext cx="2334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2060"/>
                </a:solidFill>
                <a:cs typeface="Lato" panose="020F0502020204030203" pitchFamily="34" charset="0"/>
              </a:rPr>
              <a:t>EXPERIÊNCIA PROFISSIONAL </a:t>
            </a:r>
            <a:endParaRPr lang="en-GB" sz="1400" b="1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6493" y="4772082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40810" y="4772082"/>
            <a:ext cx="25086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 smtClean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100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1100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Oval 13"/>
          <p:cNvSpPr/>
          <p:nvPr/>
        </p:nvSpPr>
        <p:spPr>
          <a:xfrm>
            <a:off x="369265" y="5033692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33CCCC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6493" y="6116957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0811" y="6116957"/>
            <a:ext cx="25086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Oval 18"/>
          <p:cNvSpPr/>
          <p:nvPr/>
        </p:nvSpPr>
        <p:spPr>
          <a:xfrm>
            <a:off x="369265" y="6378567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33CCCC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6493" y="7461832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40811" y="7461832"/>
            <a:ext cx="25086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Oval 23"/>
          <p:cNvSpPr/>
          <p:nvPr/>
        </p:nvSpPr>
        <p:spPr>
          <a:xfrm>
            <a:off x="369265" y="7723442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33CCCC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6493" y="8806708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40811" y="8806708"/>
            <a:ext cx="25086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Oval 28"/>
          <p:cNvSpPr/>
          <p:nvPr/>
        </p:nvSpPr>
        <p:spPr>
          <a:xfrm>
            <a:off x="369265" y="9068318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33CCCC"/>
                </a:solidFill>
              </a:rPr>
              <a:t>LOGO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46492" y="3232977"/>
            <a:ext cx="2180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2060"/>
                </a:solidFill>
                <a:cs typeface="Lato" panose="020F0502020204030203" pitchFamily="34" charset="0"/>
              </a:rPr>
              <a:t>INFORMAÇÃO ADICIONAL</a:t>
            </a:r>
            <a:endParaRPr lang="en-GB" sz="1400" b="1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8689" y="3578905"/>
            <a:ext cx="3720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Lorem ipsum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sit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nec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maximus.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fames ac ante ipsum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02308" y="1348992"/>
            <a:ext cx="892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002060"/>
                </a:solidFill>
                <a:cs typeface="Lato" panose="020F0502020204030203" pitchFamily="34" charset="0"/>
              </a:rPr>
              <a:t>CONTATO</a:t>
            </a:r>
            <a:endParaRPr lang="en-GB" sz="1400" b="1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2308" y="1765170"/>
            <a:ext cx="2872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bg1"/>
                </a:solidFill>
                <a:cs typeface="Lato" panose="020F0502020204030203" pitchFamily="34" charset="0"/>
              </a:rPr>
              <a:t>Telefone: 000 111 333</a:t>
            </a:r>
          </a:p>
          <a:p>
            <a:r>
              <a:rPr lang="pt-BR" sz="1100" dirty="0">
                <a:solidFill>
                  <a:schemeClr val="bg1"/>
                </a:solidFill>
                <a:cs typeface="Lato" panose="020F0502020204030203" pitchFamily="34" charset="0"/>
              </a:rPr>
              <a:t>Celular: 000 222 444</a:t>
            </a:r>
          </a:p>
          <a:p>
            <a:r>
              <a:rPr lang="pt-BR" sz="1100" dirty="0">
                <a:solidFill>
                  <a:schemeClr val="bg1"/>
                </a:solidFill>
                <a:cs typeface="Lato" panose="020F0502020204030203" pitchFamily="34" charset="0"/>
              </a:rPr>
              <a:t>Endereço: 12 Street </a:t>
            </a:r>
            <a:r>
              <a:rPr lang="pt-BR" sz="1100" dirty="0" err="1">
                <a:solidFill>
                  <a:schemeClr val="bg1"/>
                </a:solidFill>
                <a:cs typeface="Lato" panose="020F0502020204030203" pitchFamily="34" charset="0"/>
              </a:rPr>
              <a:t>Name</a:t>
            </a:r>
            <a:r>
              <a:rPr lang="pt-BR" sz="1100" dirty="0">
                <a:solidFill>
                  <a:schemeClr val="bg1"/>
                </a:solidFill>
                <a:cs typeface="Lato" panose="020F0502020204030203" pitchFamily="34" charset="0"/>
              </a:rPr>
              <a:t>, Lisboa</a:t>
            </a:r>
          </a:p>
          <a:p>
            <a:r>
              <a:rPr lang="pt-BR" sz="1100" dirty="0" err="1">
                <a:solidFill>
                  <a:schemeClr val="bg1"/>
                </a:solidFill>
                <a:cs typeface="Lato" panose="020F0502020204030203" pitchFamily="34" charset="0"/>
              </a:rPr>
              <a:t>Email</a:t>
            </a:r>
            <a:r>
              <a:rPr lang="pt-BR" sz="1100" dirty="0">
                <a:solidFill>
                  <a:schemeClr val="bg1"/>
                </a:solidFill>
                <a:cs typeface="Lato" panose="020F0502020204030203" pitchFamily="34" charset="0"/>
              </a:rPr>
              <a:t>: name@mail.com</a:t>
            </a:r>
            <a:endParaRPr lang="pt-BR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02308" y="2713670"/>
            <a:ext cx="1410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2060"/>
                </a:solidFill>
                <a:cs typeface="Lato" panose="020F0502020204030203" pitchFamily="34" charset="0"/>
              </a:rPr>
              <a:t>QUALIFICAÇÕES </a:t>
            </a:r>
            <a:endParaRPr lang="en-GB" sz="1400" b="1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02308" y="3100316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rgbClr val="002060"/>
                </a:solidFill>
                <a:cs typeface="Lato" panose="020F0502020204030203" pitchFamily="34" charset="0"/>
              </a:rPr>
              <a:t>Profissionais</a:t>
            </a:r>
            <a:r>
              <a:rPr lang="en-GB" sz="1100" dirty="0">
                <a:solidFill>
                  <a:srgbClr val="002060"/>
                </a:solidFill>
                <a:cs typeface="Lato" panose="020F0502020204030203" pitchFamily="34" charset="0"/>
              </a:rPr>
              <a:t> </a:t>
            </a:r>
            <a:endParaRPr lang="en-GB" sz="1100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45425" y="3400398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45425" y="3714782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45425" y="402916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45425" y="434355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02308" y="4773309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rgbClr val="002060"/>
                </a:solidFill>
                <a:cs typeface="Lato" panose="020F0502020204030203" pitchFamily="34" charset="0"/>
              </a:rPr>
              <a:t>Idiomas</a:t>
            </a:r>
            <a:r>
              <a:rPr lang="en-GB" sz="1100" dirty="0" smtClean="0">
                <a:solidFill>
                  <a:srgbClr val="002060"/>
                </a:solidFill>
                <a:cs typeface="Lato" panose="020F0502020204030203" pitchFamily="34" charset="0"/>
              </a:rPr>
              <a:t> </a:t>
            </a:r>
            <a:endParaRPr lang="en-GB" sz="1100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45425" y="507339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Inglês</a:t>
            </a:r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45425" y="538777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Francês</a:t>
            </a:r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45425" y="570215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Italiano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02308" y="6135867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rgbClr val="002060"/>
                </a:solidFill>
                <a:cs typeface="Lato" panose="020F0502020204030203" pitchFamily="34" charset="0"/>
              </a:rPr>
              <a:t>Personalidade</a:t>
            </a:r>
            <a:endParaRPr lang="en-GB" sz="1100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45425" y="643594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Criativo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45425" y="675033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Sério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45425" y="706471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Inovador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45425" y="7383314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Organizado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502308" y="7893470"/>
            <a:ext cx="1114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2060"/>
                </a:solidFill>
                <a:cs typeface="Lato" panose="020F0502020204030203" pitchFamily="34" charset="0"/>
              </a:rPr>
              <a:t>FORMAÇÃO </a:t>
            </a:r>
            <a:endParaRPr lang="en-GB" sz="1400" b="1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97813" y="8250177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Grau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647321" y="8250177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297813" y="9058371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Grau</a:t>
            </a:r>
            <a:r>
              <a:rPr lang="en-PH" sz="110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110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647321" y="9058371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5844656" y="3445042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72" name="Oval 7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844656" y="3762791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96" name="Oval 9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844656" y="4080540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02" name="Oval 10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844656" y="4349648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08" name="Oval 10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844656" y="5073391"/>
            <a:ext cx="1154835" cy="187937"/>
            <a:chOff x="1783276" y="3798526"/>
            <a:chExt cx="1154835" cy="187937"/>
          </a:xfrm>
          <a:solidFill>
            <a:srgbClr val="222A35"/>
          </a:solidFill>
        </p:grpSpPr>
        <p:sp>
          <p:nvSpPr>
            <p:cNvPr id="114" name="Oval 11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844656" y="5391140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20" name="Oval 11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rgbClr val="222A3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rgbClr val="222A3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rgbClr val="222A3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solidFill>
              <a:srgbClr val="222A3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844656" y="5708889"/>
            <a:ext cx="1154835" cy="187937"/>
            <a:chOff x="1783276" y="3798526"/>
            <a:chExt cx="1154835" cy="187937"/>
          </a:xfrm>
          <a:solidFill>
            <a:srgbClr val="222A35"/>
          </a:solidFill>
        </p:grpSpPr>
        <p:sp>
          <p:nvSpPr>
            <p:cNvPr id="126" name="Oval 12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5844656" y="6457961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38" name="Oval 13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5844656" y="6775710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44" name="Oval 14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5" name="Oval 14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5844656" y="7093459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50" name="Oval 14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1" name="Oval 15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2" name="Oval 15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5844656" y="7411207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56" name="Oval 15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164" name="Rectangle 163"/>
          <p:cNvSpPr/>
          <p:nvPr/>
        </p:nvSpPr>
        <p:spPr>
          <a:xfrm>
            <a:off x="0" y="10192293"/>
            <a:ext cx="7562850" cy="2514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8" name="Straight Connector 167"/>
          <p:cNvCxnSpPr/>
          <p:nvPr/>
        </p:nvCxnSpPr>
        <p:spPr>
          <a:xfrm>
            <a:off x="4167554" y="1348992"/>
            <a:ext cx="0" cy="849839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 descr="Une image contenant personne, mur, cravate, homme&#10;&#10;&#10;&#10;Description générée automatiquement">
            <a:extLst>
              <a:ext uri="{FF2B5EF4-FFF2-40B4-BE49-F238E27FC236}">
                <a16:creationId xmlns="" xmlns:a16="http://schemas.microsoft.com/office/drawing/2014/main" id="{A43E7F51-0B33-0544-B4CA-AD3D6B47B3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4" r="17637"/>
          <a:stretch/>
        </p:blipFill>
        <p:spPr>
          <a:xfrm>
            <a:off x="936620" y="136319"/>
            <a:ext cx="2027830" cy="2061702"/>
          </a:xfrm>
          <a:prstGeom prst="ellipse">
            <a:avLst/>
          </a:prstGeom>
          <a:ln w="38100">
            <a:solidFill>
              <a:srgbClr val="33CCCC"/>
            </a:solidFill>
          </a:ln>
        </p:spPr>
      </p:pic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289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12</cp:revision>
  <dcterms:created xsi:type="dcterms:W3CDTF">2017-02-16T03:54:32Z</dcterms:created>
  <dcterms:modified xsi:type="dcterms:W3CDTF">2019-02-01T01:24:54Z</dcterms:modified>
</cp:coreProperties>
</file>