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9D8AD-2690-0242-9699-00AAF7551E03}" v="19" dt="2018-11-16T09:54:31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4660"/>
  </p:normalViewPr>
  <p:slideViewPr>
    <p:cSldViewPr snapToGrid="0">
      <p:cViewPr>
        <p:scale>
          <a:sx n="110" d="100"/>
          <a:sy n="110" d="100"/>
        </p:scale>
        <p:origin x="792" y="-4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6A9D8AD-2690-0242-9699-00AAF7551E03}"/>
    <pc:docChg chg="modSld">
      <pc:chgData name="Axel Maille" userId="065ad68c099279a8" providerId="LiveId" clId="{86A9D8AD-2690-0242-9699-00AAF7551E03}" dt="2018-11-16T09:55:11.550" v="240" actId="113"/>
      <pc:docMkLst>
        <pc:docMk/>
      </pc:docMkLst>
      <pc:sldChg chg="addSp delSp modSp">
        <pc:chgData name="Axel Maille" userId="065ad68c099279a8" providerId="LiveId" clId="{86A9D8AD-2690-0242-9699-00AAF7551E03}" dt="2018-11-16T09:55:11.550" v="240" actId="113"/>
        <pc:sldMkLst>
          <pc:docMk/>
          <pc:sldMk cId="498710488" sldId="256"/>
        </pc:sldMkLst>
        <pc:spChg chg="add mod">
          <ac:chgData name="Axel Maille" userId="065ad68c099279a8" providerId="LiveId" clId="{86A9D8AD-2690-0242-9699-00AAF7551E03}" dt="2018-11-16T09:54:35.101" v="235" actId="2085"/>
          <ac:spMkLst>
            <pc:docMk/>
            <pc:sldMk cId="498710488" sldId="256"/>
            <ac:spMk id="2" creationId="{61E64227-7350-E841-9D32-6EAAC0CD7655}"/>
          </ac:spMkLst>
        </pc:spChg>
        <pc:spChg chg="del mod">
          <ac:chgData name="Axel Maille" userId="065ad68c099279a8" providerId="LiveId" clId="{86A9D8AD-2690-0242-9699-00AAF7551E03}" dt="2018-11-16T09:54:09.289" v="230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29.284" v="221" actId="20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22.350" v="13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7.002" v="215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9.267" v="21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0.420" v="217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1.795" v="218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9.645" v="219" actId="6549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7.541" v="238" actId="113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4.245" v="170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8.117" v="179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2.151" v="189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9.816" v="239" actId="113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5.380" v="196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9.310" v="204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2:02.321" v="211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11.550" v="240" actId="113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2.226" v="224" actId="207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5.443" v="226" actId="207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0" creationId="{00000000-0000-0000-0000-000000000000}"/>
          </ac:spMkLst>
        </pc:spChg>
        <pc:spChg chg="add mod">
          <ac:chgData name="Axel Maille" userId="065ad68c099279a8" providerId="LiveId" clId="{86A9D8AD-2690-0242-9699-00AAF7551E03}" dt="2018-11-16T09:54:38.481" v="236" actId="1076"/>
          <ac:spMkLst>
            <pc:docMk/>
            <pc:sldMk cId="498710488" sldId="256"/>
            <ac:spMk id="131" creationId="{70AA2792-3C8C-6F40-97B7-4CE58AA94A3F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6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 flipH="1" flipV="1">
            <a:off x="1295281" y="6172200"/>
            <a:ext cx="2514600" cy="45164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9658350"/>
            <a:ext cx="1980374" cy="10302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57656" y="1"/>
            <a:ext cx="2505194" cy="2393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560313" y="6172200"/>
            <a:ext cx="5885856" cy="4516438"/>
            <a:chOff x="1560313" y="6172200"/>
            <a:chExt cx="5885856" cy="4516438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 userDrawn="1"/>
        </p:nvGrpSpPr>
        <p:grpSpPr>
          <a:xfrm>
            <a:off x="0" y="-10050"/>
            <a:ext cx="5885856" cy="4516438"/>
            <a:chOff x="1560313" y="6172200"/>
            <a:chExt cx="5885856" cy="4516438"/>
          </a:xfrm>
        </p:grpSpPr>
        <p:cxnSp>
          <p:nvCxnSpPr>
            <p:cNvPr id="32" name="Straight Connector 31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 userDrawn="1"/>
        </p:nvSpPr>
        <p:spPr>
          <a:xfrm>
            <a:off x="435987" y="444700"/>
            <a:ext cx="6803707" cy="99254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3157" y="318514"/>
            <a:ext cx="6803707" cy="9925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8927" y="1613985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OBJETIVO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1959085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Interdum</a:t>
            </a:r>
            <a:r>
              <a:rPr lang="fr-FR" sz="1100" dirty="0">
                <a:cs typeface="Lato" panose="020F0502020204030203" pitchFamily="34" charset="0"/>
              </a:rPr>
              <a:t> et </a:t>
            </a:r>
            <a:r>
              <a:rPr lang="fr-FR" sz="1100" dirty="0" err="1">
                <a:cs typeface="Lato" panose="020F0502020204030203" pitchFamily="34" charset="0"/>
              </a:rPr>
              <a:t>malesuada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fames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ac</a:t>
            </a:r>
            <a:r>
              <a:rPr lang="fr-FR" sz="1100" dirty="0">
                <a:cs typeface="Lato" panose="020F0502020204030203" pitchFamily="34" charset="0"/>
              </a:rPr>
              <a:t> ante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primis</a:t>
            </a:r>
            <a:r>
              <a:rPr lang="fr-FR" sz="1100" dirty="0">
                <a:cs typeface="Lato" panose="020F0502020204030203" pitchFamily="34" charset="0"/>
              </a:rPr>
              <a:t> in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962" y="1613985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CONTATO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962" y="2030163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1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1100" dirty="0">
                <a:cs typeface="Lato" panose="020F0502020204030203" pitchFamily="34" charset="0"/>
              </a:rPr>
              <a:t>Endereço: 12 Street </a:t>
            </a:r>
            <a:r>
              <a:rPr lang="pt-BR" sz="1100" dirty="0" err="1">
                <a:cs typeface="Lato" panose="020F0502020204030203" pitchFamily="34" charset="0"/>
              </a:rPr>
              <a:t>Name</a:t>
            </a:r>
            <a:r>
              <a:rPr lang="pt-BR" sz="1100" dirty="0">
                <a:cs typeface="Lato" panose="020F0502020204030203" pitchFamily="34" charset="0"/>
              </a:rPr>
              <a:t>, Lisboa</a:t>
            </a:r>
          </a:p>
          <a:p>
            <a:r>
              <a:rPr lang="pt-BR" sz="1100" dirty="0" err="1">
                <a:cs typeface="Lato" panose="020F0502020204030203" pitchFamily="34" charset="0"/>
              </a:rPr>
              <a:t>Email</a:t>
            </a:r>
            <a:r>
              <a:rPr lang="pt-BR" sz="1100" dirty="0">
                <a:cs typeface="Lato" panose="020F0502020204030203" pitchFamily="34" charset="0"/>
              </a:rPr>
              <a:t>: name@mail.com</a:t>
            </a:r>
            <a:endParaRPr lang="pt-BR" sz="1100" dirty="0"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927" y="4018952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EXPERIÊNCIA PROFISSIONAL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8928" y="436405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3245" y="4364052"/>
            <a:ext cx="2575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smtClean="0">
                <a:cs typeface="Lato" panose="020F0502020204030203" pitchFamily="34" charset="0"/>
              </a:rPr>
              <a:t>Cargo </a:t>
            </a:r>
            <a:r>
              <a:rPr lang="en-GB" sz="1100" i="1" dirty="0" err="1" smtClean="0">
                <a:cs typeface="Lato" panose="020F0502020204030203" pitchFamily="34" charset="0"/>
              </a:rPr>
              <a:t>exercido</a:t>
            </a:r>
            <a:r>
              <a:rPr lang="en-GB" sz="1100" i="1" dirty="0" smtClean="0">
                <a:cs typeface="Lato" panose="020F0502020204030203" pitchFamily="34" charset="0"/>
              </a:rPr>
              <a:t> 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441700" y="462566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18928" y="570892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3246" y="5708927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cs typeface="Lato" panose="020F0502020204030203" pitchFamily="34" charset="0"/>
              </a:rPr>
              <a:t>exercido</a:t>
            </a:r>
            <a:r>
              <a:rPr lang="en-GB" sz="11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441700" y="5970537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18928" y="705380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3246" y="7053802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cs typeface="Lato" panose="020F0502020204030203" pitchFamily="34" charset="0"/>
              </a:rPr>
              <a:t>exercido</a:t>
            </a:r>
            <a:r>
              <a:rPr lang="en-GB" sz="11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441700" y="731541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8928" y="839867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3246" y="8398678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cs typeface="Lato" panose="020F0502020204030203" pitchFamily="34" charset="0"/>
              </a:rPr>
              <a:t>exercido</a:t>
            </a:r>
            <a:r>
              <a:rPr lang="en-GB" sz="11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441700" y="8660288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8927" y="2960665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INFORMAÇÃO ADICIONAL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8928" y="3305765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cs typeface="Lato" panose="020F0502020204030203" pitchFamily="34" charset="0"/>
              </a:rPr>
              <a:t>dolor</a:t>
            </a:r>
            <a:r>
              <a:rPr lang="en-GB" sz="1100" dirty="0">
                <a:cs typeface="Lato" panose="020F0502020204030203" pitchFamily="34" charset="0"/>
              </a:rPr>
              <a:t> sit </a:t>
            </a:r>
            <a:r>
              <a:rPr lang="en-GB" sz="1100" dirty="0" err="1">
                <a:cs typeface="Lato" panose="020F0502020204030203" pitchFamily="34" charset="0"/>
              </a:rPr>
              <a:t>amet</a:t>
            </a:r>
            <a:r>
              <a:rPr lang="en-GB" sz="1100" dirty="0">
                <a:cs typeface="Lato" panose="020F0502020204030203" pitchFamily="34" charset="0"/>
              </a:rPr>
              <a:t>, </a:t>
            </a:r>
            <a:r>
              <a:rPr lang="en-GB" sz="1100" dirty="0" err="1">
                <a:cs typeface="Lato" panose="020F0502020204030203" pitchFamily="34" charset="0"/>
              </a:rPr>
              <a:t>consectetur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adipiscing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elit</a:t>
            </a:r>
            <a:r>
              <a:rPr lang="en-GB" sz="1100" dirty="0">
                <a:cs typeface="Lato" panose="020F0502020204030203" pitchFamily="34" charset="0"/>
              </a:rPr>
              <a:t>. </a:t>
            </a:r>
            <a:r>
              <a:rPr lang="en-GB" sz="1100" dirty="0" err="1">
                <a:cs typeface="Lato" panose="020F0502020204030203" pitchFamily="34" charset="0"/>
              </a:rPr>
              <a:t>Morbi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tristique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sapien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nec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nulla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rutrum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imperdiet</a:t>
            </a:r>
            <a:r>
              <a:rPr lang="en-GB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4996" y="2978663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QUALIFICAÇÕES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996" y="3365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Profissionais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045" y="366539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4045" y="397977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InDesign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045" y="4294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4045" y="460854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4996" y="50388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Idiomas</a:t>
            </a:r>
            <a:r>
              <a:rPr lang="en-GB" sz="1100" b="1" dirty="0" smtClean="0">
                <a:cs typeface="Lato" panose="020F0502020204030203" pitchFamily="34" charset="0"/>
              </a:rPr>
              <a:t> 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4045" y="533889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Inglês</a:t>
            </a:r>
            <a:r>
              <a:rPr lang="en-GB" sz="1100" dirty="0" smtClean="0">
                <a:cs typeface="Lato" panose="020F0502020204030203" pitchFamily="34" charset="0"/>
              </a:rPr>
              <a:t>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045" y="56532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Francês</a:t>
            </a:r>
            <a:r>
              <a:rPr lang="en-GB" sz="1100" dirty="0" smtClean="0">
                <a:cs typeface="Lato" panose="020F0502020204030203" pitchFamily="34" charset="0"/>
              </a:rPr>
              <a:t>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4045" y="59676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Italiano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4996" y="640086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Personalidade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045" y="670094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Criativo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4045" y="701532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Trabalhador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4045" y="732971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Inovador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045" y="76483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Organizado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4996" y="8158463"/>
            <a:ext cx="1114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FORMAÇÃO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36433" y="8485986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cs typeface="Lato" panose="020F0502020204030203" pitchFamily="34" charset="0"/>
              </a:rPr>
              <a:t>Universidade</a:t>
            </a:r>
            <a:r>
              <a:rPr lang="en-PH" sz="1100" dirty="0">
                <a:cs typeface="Lato" panose="020F0502020204030203" pitchFamily="34" charset="0"/>
              </a:rPr>
              <a:t> – </a:t>
            </a:r>
            <a:r>
              <a:rPr lang="en-PH" sz="1100" dirty="0" err="1">
                <a:cs typeface="Lato" panose="020F0502020204030203" pitchFamily="34" charset="0"/>
              </a:rPr>
              <a:t>Grau</a:t>
            </a:r>
            <a:r>
              <a:rPr lang="en-PH" sz="1100" dirty="0"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cs typeface="Lato" panose="020F0502020204030203" pitchFamily="34" charset="0"/>
              </a:rPr>
              <a:t>Lorem </a:t>
            </a:r>
            <a:r>
              <a:rPr lang="en-PH" sz="1100" dirty="0"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85941" y="8485986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36433" y="927762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cs typeface="Lato" panose="020F0502020204030203" pitchFamily="34" charset="0"/>
              </a:rPr>
              <a:t>Universidade</a:t>
            </a:r>
            <a:r>
              <a:rPr lang="en-PH" sz="1100" dirty="0">
                <a:cs typeface="Lato" panose="020F0502020204030203" pitchFamily="34" charset="0"/>
              </a:rPr>
              <a:t> – </a:t>
            </a:r>
            <a:r>
              <a:rPr lang="en-PH" sz="1100" dirty="0" err="1">
                <a:cs typeface="Lato" panose="020F0502020204030203" pitchFamily="34" charset="0"/>
              </a:rPr>
              <a:t>Grau</a:t>
            </a:r>
            <a:r>
              <a:rPr lang="en-PH" sz="1100" dirty="0"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cs typeface="Lato" panose="020F0502020204030203" pitchFamily="34" charset="0"/>
              </a:rPr>
              <a:t>Lorem </a:t>
            </a:r>
            <a:r>
              <a:rPr lang="en-PH" sz="1100" dirty="0"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5941" y="927762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783276" y="3710035"/>
            <a:ext cx="1154835" cy="187937"/>
            <a:chOff x="1783276" y="3798526"/>
            <a:chExt cx="1154835" cy="187937"/>
          </a:xfrm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783276" y="4027784"/>
            <a:ext cx="1154835" cy="187937"/>
            <a:chOff x="1783276" y="3798526"/>
            <a:chExt cx="1154835" cy="187937"/>
          </a:xfrm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783276" y="4345533"/>
            <a:ext cx="1154835" cy="187937"/>
            <a:chOff x="1783276" y="3798526"/>
            <a:chExt cx="1154835" cy="187937"/>
          </a:xfrm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783276" y="4663281"/>
            <a:ext cx="1154835" cy="187937"/>
            <a:chOff x="1783276" y="3798526"/>
            <a:chExt cx="1154835" cy="187937"/>
          </a:xfrm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783276" y="5338898"/>
            <a:ext cx="1154835" cy="187937"/>
            <a:chOff x="1783276" y="3798526"/>
            <a:chExt cx="1154835" cy="187937"/>
          </a:xfrm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783276" y="5656647"/>
            <a:ext cx="1154835" cy="187937"/>
            <a:chOff x="1783276" y="3798526"/>
            <a:chExt cx="1154835" cy="187937"/>
          </a:xfrm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83276" y="5974396"/>
            <a:ext cx="1154835" cy="187937"/>
            <a:chOff x="1783276" y="3798526"/>
            <a:chExt cx="1154835" cy="187937"/>
          </a:xfrm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783276" y="6722954"/>
            <a:ext cx="1154835" cy="187937"/>
            <a:chOff x="1783276" y="3798526"/>
            <a:chExt cx="1154835" cy="187937"/>
          </a:xfrm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783276" y="7040703"/>
            <a:ext cx="1154835" cy="187937"/>
            <a:chOff x="1783276" y="3798526"/>
            <a:chExt cx="1154835" cy="187937"/>
          </a:xfrm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783276" y="7358452"/>
            <a:ext cx="1154835" cy="187937"/>
            <a:chOff x="1783276" y="3798526"/>
            <a:chExt cx="1154835" cy="187937"/>
          </a:xfrm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783276" y="7676200"/>
            <a:ext cx="1154835" cy="187937"/>
            <a:chOff x="1783276" y="3798526"/>
            <a:chExt cx="1154835" cy="187937"/>
          </a:xfrm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E64227-7350-E841-9D32-6EAAC0CD7655}"/>
              </a:ext>
            </a:extLst>
          </p:cNvPr>
          <p:cNvSpPr/>
          <p:nvPr/>
        </p:nvSpPr>
        <p:spPr>
          <a:xfrm>
            <a:off x="484045" y="499062"/>
            <a:ext cx="6266551" cy="1015663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1" name="TextBox 5">
            <a:extLst>
              <a:ext uri="{FF2B5EF4-FFF2-40B4-BE49-F238E27FC236}">
                <a16:creationId xmlns="" xmlns:a16="http://schemas.microsoft.com/office/drawing/2014/main" id="{70AA2792-3C8C-6F40-97B7-4CE58AA94A3F}"/>
              </a:ext>
            </a:extLst>
          </p:cNvPr>
          <p:cNvSpPr txBox="1"/>
          <p:nvPr/>
        </p:nvSpPr>
        <p:spPr>
          <a:xfrm>
            <a:off x="1323862" y="476881"/>
            <a:ext cx="4766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cs typeface="Lato Black" panose="020F0A02020204030203" pitchFamily="34" charset="0"/>
              </a:rPr>
              <a:t>Vincent NDIOF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270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11</cp:revision>
  <dcterms:created xsi:type="dcterms:W3CDTF">2017-02-16T03:54:32Z</dcterms:created>
  <dcterms:modified xsi:type="dcterms:W3CDTF">2019-02-01T01:22:34Z</dcterms:modified>
</cp:coreProperties>
</file>