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3"/>
  </p:handoutMasterIdLst>
  <p:sldIdLst>
    <p:sldId id="256" r:id="rId2"/>
  </p:sldIdLst>
  <p:sldSz cx="7562850" cy="10688638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22A35"/>
    <a:srgbClr val="33CCCC"/>
    <a:srgbClr val="72DFDC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28AFAEA-6ACD-DC4D-A307-DE620141977C}" v="15" dt="2018-11-16T09:48:38.70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208" autoAdjust="0"/>
    <p:restoredTop sz="94660"/>
  </p:normalViewPr>
  <p:slideViewPr>
    <p:cSldViewPr snapToGrid="0">
      <p:cViewPr>
        <p:scale>
          <a:sx n="95" d="100"/>
          <a:sy n="95" d="100"/>
        </p:scale>
        <p:origin x="990" y="-3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2796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xel Maille" userId="065ad68c099279a8" providerId="LiveId" clId="{B28AFAEA-6ACD-DC4D-A307-DE620141977C}"/>
    <pc:docChg chg="undo modSld">
      <pc:chgData name="Axel Maille" userId="065ad68c099279a8" providerId="LiveId" clId="{B28AFAEA-6ACD-DC4D-A307-DE620141977C}" dt="2018-11-16T09:49:06.940" v="335" actId="14100"/>
      <pc:docMkLst>
        <pc:docMk/>
      </pc:docMkLst>
      <pc:sldChg chg="addSp modSp">
        <pc:chgData name="Axel Maille" userId="065ad68c099279a8" providerId="LiveId" clId="{B28AFAEA-6ACD-DC4D-A307-DE620141977C}" dt="2018-11-16T09:49:06.940" v="335" actId="14100"/>
        <pc:sldMkLst>
          <pc:docMk/>
          <pc:sldMk cId="498710488" sldId="256"/>
        </pc:sldMkLst>
        <pc:spChg chg="mod">
          <ac:chgData name="Axel Maille" userId="065ad68c099279a8" providerId="LiveId" clId="{B28AFAEA-6ACD-DC4D-A307-DE620141977C}" dt="2018-11-16T09:48:14.056" v="322" actId="14100"/>
          <ac:spMkLst>
            <pc:docMk/>
            <pc:sldMk cId="498710488" sldId="256"/>
            <ac:spMk id="2" creationId="{00000000-0000-0000-0000-000000000000}"/>
          </ac:spMkLst>
        </pc:spChg>
        <pc:spChg chg="mod">
          <ac:chgData name="Axel Maille" userId="065ad68c099279a8" providerId="LiveId" clId="{B28AFAEA-6ACD-DC4D-A307-DE620141977C}" dt="2018-11-16T09:47:47.944" v="320" actId="1076"/>
          <ac:spMkLst>
            <pc:docMk/>
            <pc:sldMk cId="498710488" sldId="256"/>
            <ac:spMk id="6" creationId="{00000000-0000-0000-0000-000000000000}"/>
          </ac:spMkLst>
        </pc:spChg>
        <pc:spChg chg="mod">
          <ac:chgData name="Axel Maille" userId="065ad68c099279a8" providerId="LiveId" clId="{B28AFAEA-6ACD-DC4D-A307-DE620141977C}" dt="2018-11-16T09:42:05.968" v="33" actId="6549"/>
          <ac:spMkLst>
            <pc:docMk/>
            <pc:sldMk cId="498710488" sldId="256"/>
            <ac:spMk id="7" creationId="{00000000-0000-0000-0000-000000000000}"/>
          </ac:spMkLst>
        </pc:spChg>
        <pc:spChg chg="mod">
          <ac:chgData name="Axel Maille" userId="065ad68c099279a8" providerId="LiveId" clId="{B28AFAEA-6ACD-DC4D-A307-DE620141977C}" dt="2018-11-16T09:43:51.458" v="157" actId="20577"/>
          <ac:spMkLst>
            <pc:docMk/>
            <pc:sldMk cId="498710488" sldId="256"/>
            <ac:spMk id="8" creationId="{00000000-0000-0000-0000-000000000000}"/>
          </ac:spMkLst>
        </pc:spChg>
        <pc:spChg chg="mod">
          <ac:chgData name="Axel Maille" userId="065ad68c099279a8" providerId="LiveId" clId="{B28AFAEA-6ACD-DC4D-A307-DE620141977C}" dt="2018-11-16T09:43:37.069" v="152" actId="20577"/>
          <ac:spMkLst>
            <pc:docMk/>
            <pc:sldMk cId="498710488" sldId="256"/>
            <ac:spMk id="10" creationId="{00000000-0000-0000-0000-000000000000}"/>
          </ac:spMkLst>
        </pc:spChg>
        <pc:spChg chg="mod">
          <ac:chgData name="Axel Maille" userId="065ad68c099279a8" providerId="LiveId" clId="{B28AFAEA-6ACD-DC4D-A307-DE620141977C}" dt="2018-11-16T09:42:21.824" v="69" actId="20577"/>
          <ac:spMkLst>
            <pc:docMk/>
            <pc:sldMk cId="498710488" sldId="256"/>
            <ac:spMk id="11" creationId="{00000000-0000-0000-0000-000000000000}"/>
          </ac:spMkLst>
        </pc:spChg>
        <pc:spChg chg="mod">
          <ac:chgData name="Axel Maille" userId="065ad68c099279a8" providerId="LiveId" clId="{B28AFAEA-6ACD-DC4D-A307-DE620141977C}" dt="2018-11-16T09:42:32.461" v="80" actId="6549"/>
          <ac:spMkLst>
            <pc:docMk/>
            <pc:sldMk cId="498710488" sldId="256"/>
            <ac:spMk id="14" creationId="{00000000-0000-0000-0000-000000000000}"/>
          </ac:spMkLst>
        </pc:spChg>
        <pc:spChg chg="mod">
          <ac:chgData name="Axel Maille" userId="065ad68c099279a8" providerId="LiveId" clId="{B28AFAEA-6ACD-DC4D-A307-DE620141977C}" dt="2018-11-16T09:46:12.808" v="304" actId="207"/>
          <ac:spMkLst>
            <pc:docMk/>
            <pc:sldMk cId="498710488" sldId="256"/>
            <ac:spMk id="16" creationId="{00000000-0000-0000-0000-000000000000}"/>
          </ac:spMkLst>
        </pc:spChg>
        <pc:spChg chg="mod">
          <ac:chgData name="Axel Maille" userId="065ad68c099279a8" providerId="LiveId" clId="{B28AFAEA-6ACD-DC4D-A307-DE620141977C}" dt="2018-11-16T09:42:33.658" v="82" actId="6549"/>
          <ac:spMkLst>
            <pc:docMk/>
            <pc:sldMk cId="498710488" sldId="256"/>
            <ac:spMk id="19" creationId="{00000000-0000-0000-0000-000000000000}"/>
          </ac:spMkLst>
        </pc:spChg>
        <pc:spChg chg="mod">
          <ac:chgData name="Axel Maille" userId="065ad68c099279a8" providerId="LiveId" clId="{B28AFAEA-6ACD-DC4D-A307-DE620141977C}" dt="2018-11-16T09:46:14.296" v="305"/>
          <ac:spMkLst>
            <pc:docMk/>
            <pc:sldMk cId="498710488" sldId="256"/>
            <ac:spMk id="21" creationId="{00000000-0000-0000-0000-000000000000}"/>
          </ac:spMkLst>
        </pc:spChg>
        <pc:spChg chg="mod">
          <ac:chgData name="Axel Maille" userId="065ad68c099279a8" providerId="LiveId" clId="{B28AFAEA-6ACD-DC4D-A307-DE620141977C}" dt="2018-11-16T09:42:36.657" v="84" actId="6549"/>
          <ac:spMkLst>
            <pc:docMk/>
            <pc:sldMk cId="498710488" sldId="256"/>
            <ac:spMk id="24" creationId="{00000000-0000-0000-0000-000000000000}"/>
          </ac:spMkLst>
        </pc:spChg>
        <pc:spChg chg="mod">
          <ac:chgData name="Axel Maille" userId="065ad68c099279a8" providerId="LiveId" clId="{B28AFAEA-6ACD-DC4D-A307-DE620141977C}" dt="2018-11-16T09:46:15.396" v="306"/>
          <ac:spMkLst>
            <pc:docMk/>
            <pc:sldMk cId="498710488" sldId="256"/>
            <ac:spMk id="26" creationId="{00000000-0000-0000-0000-000000000000}"/>
          </ac:spMkLst>
        </pc:spChg>
        <pc:spChg chg="mod">
          <ac:chgData name="Axel Maille" userId="065ad68c099279a8" providerId="LiveId" clId="{B28AFAEA-6ACD-DC4D-A307-DE620141977C}" dt="2018-11-16T09:42:42.326" v="87" actId="20577"/>
          <ac:spMkLst>
            <pc:docMk/>
            <pc:sldMk cId="498710488" sldId="256"/>
            <ac:spMk id="29" creationId="{00000000-0000-0000-0000-000000000000}"/>
          </ac:spMkLst>
        </pc:spChg>
        <pc:spChg chg="mod">
          <ac:chgData name="Axel Maille" userId="065ad68c099279a8" providerId="LiveId" clId="{B28AFAEA-6ACD-DC4D-A307-DE620141977C}" dt="2018-11-16T09:46:16.822" v="307"/>
          <ac:spMkLst>
            <pc:docMk/>
            <pc:sldMk cId="498710488" sldId="256"/>
            <ac:spMk id="31" creationId="{00000000-0000-0000-0000-000000000000}"/>
          </ac:spMkLst>
        </pc:spChg>
        <pc:spChg chg="mod">
          <ac:chgData name="Axel Maille" userId="065ad68c099279a8" providerId="LiveId" clId="{B28AFAEA-6ACD-DC4D-A307-DE620141977C}" dt="2018-11-16T09:44:12.832" v="163" actId="1076"/>
          <ac:spMkLst>
            <pc:docMk/>
            <pc:sldMk cId="498710488" sldId="256"/>
            <ac:spMk id="32" creationId="{00000000-0000-0000-0000-000000000000}"/>
          </ac:spMkLst>
        </pc:spChg>
        <pc:spChg chg="mod">
          <ac:chgData name="Axel Maille" userId="065ad68c099279a8" providerId="LiveId" clId="{B28AFAEA-6ACD-DC4D-A307-DE620141977C}" dt="2018-11-16T09:44:12.832" v="163" actId="1076"/>
          <ac:spMkLst>
            <pc:docMk/>
            <pc:sldMk cId="498710488" sldId="256"/>
            <ac:spMk id="33" creationId="{00000000-0000-0000-0000-000000000000}"/>
          </ac:spMkLst>
        </pc:spChg>
        <pc:spChg chg="mod">
          <ac:chgData name="Axel Maille" userId="065ad68c099279a8" providerId="LiveId" clId="{B28AFAEA-6ACD-DC4D-A307-DE620141977C}" dt="2018-11-16T09:42:13.413" v="44" actId="20577"/>
          <ac:spMkLst>
            <pc:docMk/>
            <pc:sldMk cId="498710488" sldId="256"/>
            <ac:spMk id="34" creationId="{00000000-0000-0000-0000-000000000000}"/>
          </ac:spMkLst>
        </pc:spChg>
        <pc:spChg chg="mod">
          <ac:chgData name="Axel Maille" userId="065ad68c099279a8" providerId="LiveId" clId="{B28AFAEA-6ACD-DC4D-A307-DE620141977C}" dt="2018-11-16T09:44:20.325" v="179" actId="20577"/>
          <ac:spMkLst>
            <pc:docMk/>
            <pc:sldMk cId="498710488" sldId="256"/>
            <ac:spMk id="35" creationId="{00000000-0000-0000-0000-000000000000}"/>
          </ac:spMkLst>
        </pc:spChg>
        <pc:spChg chg="mod">
          <ac:chgData name="Axel Maille" userId="065ad68c099279a8" providerId="LiveId" clId="{B28AFAEA-6ACD-DC4D-A307-DE620141977C}" dt="2018-11-16T09:44:55.697" v="215" actId="6549"/>
          <ac:spMkLst>
            <pc:docMk/>
            <pc:sldMk cId="498710488" sldId="256"/>
            <ac:spMk id="37" creationId="{00000000-0000-0000-0000-000000000000}"/>
          </ac:spMkLst>
        </pc:spChg>
        <pc:spChg chg="mod">
          <ac:chgData name="Axel Maille" userId="065ad68c099279a8" providerId="LiveId" clId="{B28AFAEA-6ACD-DC4D-A307-DE620141977C}" dt="2018-11-16T09:45:00.050" v="224" actId="20577"/>
          <ac:spMkLst>
            <pc:docMk/>
            <pc:sldMk cId="498710488" sldId="256"/>
            <ac:spMk id="38" creationId="{00000000-0000-0000-0000-000000000000}"/>
          </ac:spMkLst>
        </pc:spChg>
        <pc:spChg chg="mod">
          <ac:chgData name="Axel Maille" userId="065ad68c099279a8" providerId="LiveId" clId="{B28AFAEA-6ACD-DC4D-A307-DE620141977C}" dt="2018-11-16T09:45:06.281" v="234" actId="20577"/>
          <ac:spMkLst>
            <pc:docMk/>
            <pc:sldMk cId="498710488" sldId="256"/>
            <ac:spMk id="39" creationId="{00000000-0000-0000-0000-000000000000}"/>
          </ac:spMkLst>
        </pc:spChg>
        <pc:spChg chg="mod">
          <ac:chgData name="Axel Maille" userId="065ad68c099279a8" providerId="LiveId" clId="{B28AFAEA-6ACD-DC4D-A307-DE620141977C}" dt="2018-11-16T09:44:24.027" v="186" actId="20577"/>
          <ac:spMkLst>
            <pc:docMk/>
            <pc:sldMk cId="498710488" sldId="256"/>
            <ac:spMk id="40" creationId="{00000000-0000-0000-0000-000000000000}"/>
          </ac:spMkLst>
        </pc:spChg>
        <pc:spChg chg="mod">
          <ac:chgData name="Axel Maille" userId="065ad68c099279a8" providerId="LiveId" clId="{B28AFAEA-6ACD-DC4D-A307-DE620141977C}" dt="2018-11-16T09:45:09.825" v="241" actId="20577"/>
          <ac:spMkLst>
            <pc:docMk/>
            <pc:sldMk cId="498710488" sldId="256"/>
            <ac:spMk id="41" creationId="{00000000-0000-0000-0000-000000000000}"/>
          </ac:spMkLst>
        </pc:spChg>
        <pc:spChg chg="mod">
          <ac:chgData name="Axel Maille" userId="065ad68c099279a8" providerId="LiveId" clId="{B28AFAEA-6ACD-DC4D-A307-DE620141977C}" dt="2018-11-16T09:45:13.110" v="249" actId="20577"/>
          <ac:spMkLst>
            <pc:docMk/>
            <pc:sldMk cId="498710488" sldId="256"/>
            <ac:spMk id="42" creationId="{00000000-0000-0000-0000-000000000000}"/>
          </ac:spMkLst>
        </pc:spChg>
        <pc:spChg chg="mod">
          <ac:chgData name="Axel Maille" userId="065ad68c099279a8" providerId="LiveId" clId="{B28AFAEA-6ACD-DC4D-A307-DE620141977C}" dt="2018-11-16T09:45:16.048" v="257" actId="20577"/>
          <ac:spMkLst>
            <pc:docMk/>
            <pc:sldMk cId="498710488" sldId="256"/>
            <ac:spMk id="43" creationId="{00000000-0000-0000-0000-000000000000}"/>
          </ac:spMkLst>
        </pc:spChg>
        <pc:spChg chg="mod">
          <ac:chgData name="Axel Maille" userId="065ad68c099279a8" providerId="LiveId" clId="{B28AFAEA-6ACD-DC4D-A307-DE620141977C}" dt="2018-11-16T09:44:32.397" v="211" actId="20577"/>
          <ac:spMkLst>
            <pc:docMk/>
            <pc:sldMk cId="498710488" sldId="256"/>
            <ac:spMk id="44" creationId="{00000000-0000-0000-0000-000000000000}"/>
          </ac:spMkLst>
        </pc:spChg>
        <pc:spChg chg="mod">
          <ac:chgData name="Axel Maille" userId="065ad68c099279a8" providerId="LiveId" clId="{B28AFAEA-6ACD-DC4D-A307-DE620141977C}" dt="2018-11-16T09:45:36.859" v="265" actId="20577"/>
          <ac:spMkLst>
            <pc:docMk/>
            <pc:sldMk cId="498710488" sldId="256"/>
            <ac:spMk id="45" creationId="{00000000-0000-0000-0000-000000000000}"/>
          </ac:spMkLst>
        </pc:spChg>
        <pc:spChg chg="mod">
          <ac:chgData name="Axel Maille" userId="065ad68c099279a8" providerId="LiveId" clId="{B28AFAEA-6ACD-DC4D-A307-DE620141977C}" dt="2018-11-16T09:45:54.590" v="302" actId="20577"/>
          <ac:spMkLst>
            <pc:docMk/>
            <pc:sldMk cId="498710488" sldId="256"/>
            <ac:spMk id="46" creationId="{00000000-0000-0000-0000-000000000000}"/>
          </ac:spMkLst>
        </pc:spChg>
        <pc:spChg chg="mod">
          <ac:chgData name="Axel Maille" userId="065ad68c099279a8" providerId="LiveId" clId="{B28AFAEA-6ACD-DC4D-A307-DE620141977C}" dt="2018-11-16T09:45:43.655" v="283" actId="20577"/>
          <ac:spMkLst>
            <pc:docMk/>
            <pc:sldMk cId="498710488" sldId="256"/>
            <ac:spMk id="47" creationId="{00000000-0000-0000-0000-000000000000}"/>
          </ac:spMkLst>
        </pc:spChg>
        <pc:spChg chg="mod">
          <ac:chgData name="Axel Maille" userId="065ad68c099279a8" providerId="LiveId" clId="{B28AFAEA-6ACD-DC4D-A307-DE620141977C}" dt="2018-11-16T09:45:49.820" v="293" actId="20577"/>
          <ac:spMkLst>
            <pc:docMk/>
            <pc:sldMk cId="498710488" sldId="256"/>
            <ac:spMk id="48" creationId="{00000000-0000-0000-0000-000000000000}"/>
          </ac:spMkLst>
        </pc:spChg>
        <pc:spChg chg="mod">
          <ac:chgData name="Axel Maille" userId="065ad68c099279a8" providerId="LiveId" clId="{B28AFAEA-6ACD-DC4D-A307-DE620141977C}" dt="2018-11-16T09:42:28.037" v="78" actId="20577"/>
          <ac:spMkLst>
            <pc:docMk/>
            <pc:sldMk cId="498710488" sldId="256"/>
            <ac:spMk id="86" creationId="{00000000-0000-0000-0000-000000000000}"/>
          </ac:spMkLst>
        </pc:spChg>
        <pc:spChg chg="mod">
          <ac:chgData name="Axel Maille" userId="065ad68c099279a8" providerId="LiveId" clId="{B28AFAEA-6ACD-DC4D-A307-DE620141977C}" dt="2018-11-16T09:44:42.490" v="212"/>
          <ac:spMkLst>
            <pc:docMk/>
            <pc:sldMk cId="498710488" sldId="256"/>
            <ac:spMk id="87" creationId="{00000000-0000-0000-0000-000000000000}"/>
          </ac:spMkLst>
        </pc:spChg>
        <pc:spChg chg="mod">
          <ac:chgData name="Axel Maille" userId="065ad68c099279a8" providerId="LiveId" clId="{B28AFAEA-6ACD-DC4D-A307-DE620141977C}" dt="2018-11-16T09:44:51.397" v="214" actId="1076"/>
          <ac:spMkLst>
            <pc:docMk/>
            <pc:sldMk cId="498710488" sldId="256"/>
            <ac:spMk id="89" creationId="{00000000-0000-0000-0000-000000000000}"/>
          </ac:spMkLst>
        </pc:spChg>
        <pc:spChg chg="mod">
          <ac:chgData name="Axel Maille" userId="065ad68c099279a8" providerId="LiveId" clId="{B28AFAEA-6ACD-DC4D-A307-DE620141977C}" dt="2018-11-16T09:44:51.397" v="214" actId="1076"/>
          <ac:spMkLst>
            <pc:docMk/>
            <pc:sldMk cId="498710488" sldId="256"/>
            <ac:spMk id="90" creationId="{00000000-0000-0000-0000-000000000000}"/>
          </ac:spMkLst>
        </pc:spChg>
        <pc:grpChg chg="mod">
          <ac:chgData name="Axel Maille" userId="065ad68c099279a8" providerId="LiveId" clId="{B28AFAEA-6ACD-DC4D-A307-DE620141977C}" dt="2018-11-16T09:46:08.969" v="303"/>
          <ac:grpSpMkLst>
            <pc:docMk/>
            <pc:sldMk cId="498710488" sldId="256"/>
            <ac:grpSpMk id="13" creationId="{00000000-0000-0000-0000-000000000000}"/>
          </ac:grpSpMkLst>
        </pc:grpChg>
        <pc:picChg chg="add mod modCrop">
          <ac:chgData name="Axel Maille" userId="065ad68c099279a8" providerId="LiveId" clId="{B28AFAEA-6ACD-DC4D-A307-DE620141977C}" dt="2018-11-16T09:49:06.940" v="335" actId="14100"/>
          <ac:picMkLst>
            <pc:docMk/>
            <pc:sldMk cId="498710488" sldId="256"/>
            <ac:picMk id="5" creationId="{C5CB1DF5-FC0B-2E4D-8646-C66027F1B4C3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65A0C0-DB6A-48AE-A70D-902ED21F20AC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DE62D0-BBB8-4548-9060-0AFEB7043322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46411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7214" y="1749275"/>
            <a:ext cx="6428423" cy="3721230"/>
          </a:xfrm>
        </p:spPr>
        <p:txBody>
          <a:bodyPr anchor="b"/>
          <a:lstStyle>
            <a:lvl1pPr algn="ctr">
              <a:defRPr sz="496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5356" y="5614010"/>
            <a:ext cx="5672138" cy="2580613"/>
          </a:xfrm>
        </p:spPr>
        <p:txBody>
          <a:bodyPr/>
          <a:lstStyle>
            <a:lvl1pPr marL="0" indent="0" algn="ctr">
              <a:buNone/>
              <a:defRPr sz="1985"/>
            </a:lvl1pPr>
            <a:lvl2pPr marL="378150" indent="0" algn="ctr">
              <a:buNone/>
              <a:defRPr sz="1654"/>
            </a:lvl2pPr>
            <a:lvl3pPr marL="756300" indent="0" algn="ctr">
              <a:buNone/>
              <a:defRPr sz="1489"/>
            </a:lvl3pPr>
            <a:lvl4pPr marL="1134450" indent="0" algn="ctr">
              <a:buNone/>
              <a:defRPr sz="1323"/>
            </a:lvl4pPr>
            <a:lvl5pPr marL="1512600" indent="0" algn="ctr">
              <a:buNone/>
              <a:defRPr sz="1323"/>
            </a:lvl5pPr>
            <a:lvl6pPr marL="1890751" indent="0" algn="ctr">
              <a:buNone/>
              <a:defRPr sz="1323"/>
            </a:lvl6pPr>
            <a:lvl7pPr marL="2268901" indent="0" algn="ctr">
              <a:buNone/>
              <a:defRPr sz="1323"/>
            </a:lvl7pPr>
            <a:lvl8pPr marL="2647051" indent="0" algn="ctr">
              <a:buNone/>
              <a:defRPr sz="1323"/>
            </a:lvl8pPr>
            <a:lvl9pPr marL="3025201" indent="0" algn="ctr">
              <a:buNone/>
              <a:defRPr sz="132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3153747" cy="1068863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 userDrawn="1"/>
        </p:nvSpPr>
        <p:spPr>
          <a:xfrm>
            <a:off x="3153747" y="0"/>
            <a:ext cx="4409103" cy="106886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0"/>
            <a:ext cx="3153747" cy="2032000"/>
          </a:xfrm>
          <a:prstGeom prst="rect">
            <a:avLst/>
          </a:prstGeom>
          <a:pattFill prst="pct5">
            <a:fgClr>
              <a:schemeClr val="bg1"/>
            </a:fgClr>
            <a:bgClr>
              <a:srgbClr val="222A35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 userDrawn="1"/>
        </p:nvSpPr>
        <p:spPr>
          <a:xfrm>
            <a:off x="3153747" y="0"/>
            <a:ext cx="4409103" cy="2032000"/>
          </a:xfrm>
          <a:prstGeom prst="rect">
            <a:avLst/>
          </a:prstGeom>
          <a:pattFill prst="pct5">
            <a:fgClr>
              <a:schemeClr val="tx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0763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9268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12165" y="569071"/>
            <a:ext cx="1630740" cy="905812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946" y="569071"/>
            <a:ext cx="4797683" cy="905812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1692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868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6007" y="2664740"/>
            <a:ext cx="6522958" cy="4446176"/>
          </a:xfrm>
        </p:spPr>
        <p:txBody>
          <a:bodyPr anchor="b"/>
          <a:lstStyle>
            <a:lvl1pPr>
              <a:defRPr sz="496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6007" y="7152978"/>
            <a:ext cx="6522958" cy="2338139"/>
          </a:xfrm>
        </p:spPr>
        <p:txBody>
          <a:bodyPr/>
          <a:lstStyle>
            <a:lvl1pPr marL="0" indent="0">
              <a:buNone/>
              <a:defRPr sz="1985">
                <a:solidFill>
                  <a:schemeClr val="tx1"/>
                </a:solidFill>
              </a:defRPr>
            </a:lvl1pPr>
            <a:lvl2pPr marL="378150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2pPr>
            <a:lvl3pPr marL="756300" indent="0">
              <a:buNone/>
              <a:defRPr sz="1489">
                <a:solidFill>
                  <a:schemeClr val="tx1">
                    <a:tint val="75000"/>
                  </a:schemeClr>
                </a:solidFill>
              </a:defRPr>
            </a:lvl3pPr>
            <a:lvl4pPr marL="113445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260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9075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890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705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520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8053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946" y="2845355"/>
            <a:ext cx="3214211" cy="67818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8693" y="2845355"/>
            <a:ext cx="3214211" cy="67818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632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569073"/>
            <a:ext cx="6522958" cy="206597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932" y="2620202"/>
            <a:ext cx="3199440" cy="1284120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150" indent="0">
              <a:buNone/>
              <a:defRPr sz="1654" b="1"/>
            </a:lvl2pPr>
            <a:lvl3pPr marL="756300" indent="0">
              <a:buNone/>
              <a:defRPr sz="1489" b="1"/>
            </a:lvl3pPr>
            <a:lvl4pPr marL="1134450" indent="0">
              <a:buNone/>
              <a:defRPr sz="1323" b="1"/>
            </a:lvl4pPr>
            <a:lvl5pPr marL="1512600" indent="0">
              <a:buNone/>
              <a:defRPr sz="1323" b="1"/>
            </a:lvl5pPr>
            <a:lvl6pPr marL="1890751" indent="0">
              <a:buNone/>
              <a:defRPr sz="1323" b="1"/>
            </a:lvl6pPr>
            <a:lvl7pPr marL="2268901" indent="0">
              <a:buNone/>
              <a:defRPr sz="1323" b="1"/>
            </a:lvl7pPr>
            <a:lvl8pPr marL="2647051" indent="0">
              <a:buNone/>
              <a:defRPr sz="1323" b="1"/>
            </a:lvl8pPr>
            <a:lvl9pPr marL="3025201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932" y="3904322"/>
            <a:ext cx="3199440" cy="57426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8693" y="2620202"/>
            <a:ext cx="3215196" cy="1284120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150" indent="0">
              <a:buNone/>
              <a:defRPr sz="1654" b="1"/>
            </a:lvl2pPr>
            <a:lvl3pPr marL="756300" indent="0">
              <a:buNone/>
              <a:defRPr sz="1489" b="1"/>
            </a:lvl3pPr>
            <a:lvl4pPr marL="1134450" indent="0">
              <a:buNone/>
              <a:defRPr sz="1323" b="1"/>
            </a:lvl4pPr>
            <a:lvl5pPr marL="1512600" indent="0">
              <a:buNone/>
              <a:defRPr sz="1323" b="1"/>
            </a:lvl5pPr>
            <a:lvl6pPr marL="1890751" indent="0">
              <a:buNone/>
              <a:defRPr sz="1323" b="1"/>
            </a:lvl6pPr>
            <a:lvl7pPr marL="2268901" indent="0">
              <a:buNone/>
              <a:defRPr sz="1323" b="1"/>
            </a:lvl7pPr>
            <a:lvl8pPr marL="2647051" indent="0">
              <a:buNone/>
              <a:defRPr sz="1323" b="1"/>
            </a:lvl8pPr>
            <a:lvl9pPr marL="3025201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8693" y="3904322"/>
            <a:ext cx="3215196" cy="57426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4309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7152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46727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712576"/>
            <a:ext cx="2439216" cy="2494016"/>
          </a:xfrm>
        </p:spPr>
        <p:txBody>
          <a:bodyPr anchor="b"/>
          <a:lstStyle>
            <a:lvl1pPr>
              <a:defRPr sz="264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5196" y="1538968"/>
            <a:ext cx="3828693" cy="7595861"/>
          </a:xfrm>
        </p:spPr>
        <p:txBody>
          <a:bodyPr/>
          <a:lstStyle>
            <a:lvl1pPr>
              <a:defRPr sz="2647"/>
            </a:lvl1pPr>
            <a:lvl2pPr>
              <a:defRPr sz="2316"/>
            </a:lvl2pPr>
            <a:lvl3pPr>
              <a:defRPr sz="1985"/>
            </a:lvl3pPr>
            <a:lvl4pPr>
              <a:defRPr sz="1654"/>
            </a:lvl4pPr>
            <a:lvl5pPr>
              <a:defRPr sz="1654"/>
            </a:lvl5pPr>
            <a:lvl6pPr>
              <a:defRPr sz="1654"/>
            </a:lvl6pPr>
            <a:lvl7pPr>
              <a:defRPr sz="1654"/>
            </a:lvl7pPr>
            <a:lvl8pPr>
              <a:defRPr sz="1654"/>
            </a:lvl8pPr>
            <a:lvl9pPr>
              <a:defRPr sz="165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931" y="3206592"/>
            <a:ext cx="2439216" cy="5940607"/>
          </a:xfrm>
        </p:spPr>
        <p:txBody>
          <a:bodyPr/>
          <a:lstStyle>
            <a:lvl1pPr marL="0" indent="0">
              <a:buNone/>
              <a:defRPr sz="1323"/>
            </a:lvl1pPr>
            <a:lvl2pPr marL="378150" indent="0">
              <a:buNone/>
              <a:defRPr sz="1158"/>
            </a:lvl2pPr>
            <a:lvl3pPr marL="756300" indent="0">
              <a:buNone/>
              <a:defRPr sz="993"/>
            </a:lvl3pPr>
            <a:lvl4pPr marL="1134450" indent="0">
              <a:buNone/>
              <a:defRPr sz="827"/>
            </a:lvl4pPr>
            <a:lvl5pPr marL="1512600" indent="0">
              <a:buNone/>
              <a:defRPr sz="827"/>
            </a:lvl5pPr>
            <a:lvl6pPr marL="1890751" indent="0">
              <a:buNone/>
              <a:defRPr sz="827"/>
            </a:lvl6pPr>
            <a:lvl7pPr marL="2268901" indent="0">
              <a:buNone/>
              <a:defRPr sz="827"/>
            </a:lvl7pPr>
            <a:lvl8pPr marL="2647051" indent="0">
              <a:buNone/>
              <a:defRPr sz="827"/>
            </a:lvl8pPr>
            <a:lvl9pPr marL="3025201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656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712576"/>
            <a:ext cx="2439216" cy="2494016"/>
          </a:xfrm>
        </p:spPr>
        <p:txBody>
          <a:bodyPr anchor="b"/>
          <a:lstStyle>
            <a:lvl1pPr>
              <a:defRPr sz="264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5196" y="1538968"/>
            <a:ext cx="3828693" cy="7595861"/>
          </a:xfrm>
        </p:spPr>
        <p:txBody>
          <a:bodyPr anchor="t"/>
          <a:lstStyle>
            <a:lvl1pPr marL="0" indent="0">
              <a:buNone/>
              <a:defRPr sz="2647"/>
            </a:lvl1pPr>
            <a:lvl2pPr marL="378150" indent="0">
              <a:buNone/>
              <a:defRPr sz="2316"/>
            </a:lvl2pPr>
            <a:lvl3pPr marL="756300" indent="0">
              <a:buNone/>
              <a:defRPr sz="1985"/>
            </a:lvl3pPr>
            <a:lvl4pPr marL="1134450" indent="0">
              <a:buNone/>
              <a:defRPr sz="1654"/>
            </a:lvl4pPr>
            <a:lvl5pPr marL="1512600" indent="0">
              <a:buNone/>
              <a:defRPr sz="1654"/>
            </a:lvl5pPr>
            <a:lvl6pPr marL="1890751" indent="0">
              <a:buNone/>
              <a:defRPr sz="1654"/>
            </a:lvl6pPr>
            <a:lvl7pPr marL="2268901" indent="0">
              <a:buNone/>
              <a:defRPr sz="1654"/>
            </a:lvl7pPr>
            <a:lvl8pPr marL="2647051" indent="0">
              <a:buNone/>
              <a:defRPr sz="1654"/>
            </a:lvl8pPr>
            <a:lvl9pPr marL="3025201" indent="0">
              <a:buNone/>
              <a:defRPr sz="1654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931" y="3206592"/>
            <a:ext cx="2439216" cy="5940607"/>
          </a:xfrm>
        </p:spPr>
        <p:txBody>
          <a:bodyPr/>
          <a:lstStyle>
            <a:lvl1pPr marL="0" indent="0">
              <a:buNone/>
              <a:defRPr sz="1323"/>
            </a:lvl1pPr>
            <a:lvl2pPr marL="378150" indent="0">
              <a:buNone/>
              <a:defRPr sz="1158"/>
            </a:lvl2pPr>
            <a:lvl3pPr marL="756300" indent="0">
              <a:buNone/>
              <a:defRPr sz="993"/>
            </a:lvl3pPr>
            <a:lvl4pPr marL="1134450" indent="0">
              <a:buNone/>
              <a:defRPr sz="827"/>
            </a:lvl4pPr>
            <a:lvl5pPr marL="1512600" indent="0">
              <a:buNone/>
              <a:defRPr sz="827"/>
            </a:lvl5pPr>
            <a:lvl6pPr marL="1890751" indent="0">
              <a:buNone/>
              <a:defRPr sz="827"/>
            </a:lvl6pPr>
            <a:lvl7pPr marL="2268901" indent="0">
              <a:buNone/>
              <a:defRPr sz="827"/>
            </a:lvl7pPr>
            <a:lvl8pPr marL="2647051" indent="0">
              <a:buNone/>
              <a:defRPr sz="827"/>
            </a:lvl8pPr>
            <a:lvl9pPr marL="3025201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0029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946" y="569073"/>
            <a:ext cx="6522958" cy="20659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946" y="2845355"/>
            <a:ext cx="6522958" cy="67818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946" y="9906786"/>
            <a:ext cx="1701641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5194" y="9906786"/>
            <a:ext cx="2552462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41263" y="9906786"/>
            <a:ext cx="1701641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8861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6300" rtl="0" eaLnBrk="1" latinLnBrk="0" hangingPunct="1">
        <a:lnSpc>
          <a:spcPct val="90000"/>
        </a:lnSpc>
        <a:spcBef>
          <a:spcPct val="0"/>
        </a:spcBef>
        <a:buNone/>
        <a:defRPr sz="363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9075" indent="-189075" algn="l" defTabSz="75630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6" kern="1200">
          <a:solidFill>
            <a:schemeClr val="tx1"/>
          </a:solidFill>
          <a:latin typeface="+mn-lt"/>
          <a:ea typeface="+mn-ea"/>
          <a:cs typeface="+mn-cs"/>
        </a:defRPr>
      </a:lvl1pPr>
      <a:lvl2pPr marL="56722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2pPr>
      <a:lvl3pPr marL="94537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654" kern="1200">
          <a:solidFill>
            <a:schemeClr val="tx1"/>
          </a:solidFill>
          <a:latin typeface="+mn-lt"/>
          <a:ea typeface="+mn-ea"/>
          <a:cs typeface="+mn-cs"/>
        </a:defRPr>
      </a:lvl3pPr>
      <a:lvl4pPr marL="132352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4pPr>
      <a:lvl5pPr marL="17016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5pPr>
      <a:lvl6pPr marL="207982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6pPr>
      <a:lvl7pPr marL="24579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7pPr>
      <a:lvl8pPr marL="283612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8pPr>
      <a:lvl9pPr marL="32142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1pPr>
      <a:lvl2pPr marL="37815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2pPr>
      <a:lvl3pPr marL="75630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3pPr>
      <a:lvl4pPr marL="113445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4pPr>
      <a:lvl5pPr marL="151260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5pPr>
      <a:lvl6pPr marL="189075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6pPr>
      <a:lvl7pPr marL="226890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7pPr>
      <a:lvl8pPr marL="264705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8pPr>
      <a:lvl9pPr marL="302520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781424" y="129832"/>
            <a:ext cx="3260767" cy="1723792"/>
          </a:xfrm>
          <a:prstGeom prst="rect">
            <a:avLst/>
          </a:prstGeom>
          <a:solidFill>
            <a:srgbClr val="72DFDC">
              <a:alpha val="7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600"/>
          </a:p>
        </p:txBody>
      </p:sp>
      <p:sp>
        <p:nvSpPr>
          <p:cNvPr id="6" name="TextBox 5"/>
          <p:cNvSpPr txBox="1"/>
          <p:nvPr/>
        </p:nvSpPr>
        <p:spPr>
          <a:xfrm>
            <a:off x="3689201" y="164181"/>
            <a:ext cx="347872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400" dirty="0" err="1">
                <a:latin typeface="Lato Black" panose="020F0A02020204030203" pitchFamily="34" charset="0"/>
                <a:cs typeface="Lato Black" panose="020F0A02020204030203" pitchFamily="34" charset="0"/>
              </a:rPr>
              <a:t>Kadiatou</a:t>
            </a:r>
            <a:r>
              <a:rPr lang="en-GB" sz="5400" dirty="0">
                <a:latin typeface="Lato Black" panose="020F0A02020204030203" pitchFamily="34" charset="0"/>
                <a:cs typeface="Lato Black" panose="020F0A02020204030203" pitchFamily="34" charset="0"/>
              </a:rPr>
              <a:t> LEGRAND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318927" y="2152556"/>
            <a:ext cx="8754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 smtClean="0">
                <a:solidFill>
                  <a:srgbClr val="33CCCC"/>
                </a:solidFill>
                <a:latin typeface="Lato" panose="020F0502020204030203" pitchFamily="34" charset="0"/>
                <a:cs typeface="Lato" panose="020F0502020204030203" pitchFamily="34" charset="0"/>
              </a:rPr>
              <a:t>OBJETIVO</a:t>
            </a:r>
            <a:endParaRPr lang="en-GB" sz="1400" b="1" dirty="0">
              <a:solidFill>
                <a:srgbClr val="33CCCC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318928" y="2497656"/>
            <a:ext cx="4089578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723900" algn="l"/>
                <a:tab pos="1447800" algn="l"/>
                <a:tab pos="2171700" algn="l"/>
              </a:tabLst>
            </a:pPr>
            <a:r>
              <a:rPr lang="fr-FR" sz="1100" dirty="0" err="1">
                <a:cs typeface="Lato" panose="020F0502020204030203" pitchFamily="34" charset="0"/>
              </a:rPr>
              <a:t>Lorem</a:t>
            </a:r>
            <a:r>
              <a:rPr lang="fr-FR" sz="1100" dirty="0">
                <a:cs typeface="Lato" panose="020F0502020204030203" pitchFamily="34" charset="0"/>
              </a:rPr>
              <a:t> </a:t>
            </a:r>
            <a:r>
              <a:rPr lang="fr-FR" sz="1100" dirty="0" err="1">
                <a:cs typeface="Lato" panose="020F0502020204030203" pitchFamily="34" charset="0"/>
              </a:rPr>
              <a:t>ipsum</a:t>
            </a:r>
            <a:r>
              <a:rPr lang="fr-FR" sz="1100" dirty="0">
                <a:cs typeface="Lato" panose="020F0502020204030203" pitchFamily="34" charset="0"/>
              </a:rPr>
              <a:t> </a:t>
            </a:r>
            <a:r>
              <a:rPr lang="fr-FR" sz="1100" dirty="0" err="1">
                <a:cs typeface="Lato" panose="020F0502020204030203" pitchFamily="34" charset="0"/>
              </a:rPr>
              <a:t>dolor</a:t>
            </a:r>
            <a:r>
              <a:rPr lang="fr-FR" sz="1100" dirty="0">
                <a:cs typeface="Lato" panose="020F0502020204030203" pitchFamily="34" charset="0"/>
              </a:rPr>
              <a:t> </a:t>
            </a:r>
            <a:r>
              <a:rPr lang="fr-FR" sz="1100" dirty="0" err="1">
                <a:cs typeface="Lato" panose="020F0502020204030203" pitchFamily="34" charset="0"/>
              </a:rPr>
              <a:t>sit</a:t>
            </a:r>
            <a:r>
              <a:rPr lang="fr-FR" sz="1100" dirty="0">
                <a:cs typeface="Lato" panose="020F0502020204030203" pitchFamily="34" charset="0"/>
              </a:rPr>
              <a:t> </a:t>
            </a:r>
            <a:r>
              <a:rPr lang="fr-FR" sz="1100" dirty="0" err="1">
                <a:cs typeface="Lato" panose="020F0502020204030203" pitchFamily="34" charset="0"/>
              </a:rPr>
              <a:t>amet</a:t>
            </a:r>
            <a:r>
              <a:rPr lang="fr-FR" sz="1100" dirty="0">
                <a:cs typeface="Lato" panose="020F0502020204030203" pitchFamily="34" charset="0"/>
              </a:rPr>
              <a:t>, </a:t>
            </a:r>
            <a:r>
              <a:rPr lang="fr-FR" sz="1100" dirty="0" err="1">
                <a:cs typeface="Lato" panose="020F0502020204030203" pitchFamily="34" charset="0"/>
              </a:rPr>
              <a:t>consectetur</a:t>
            </a:r>
            <a:r>
              <a:rPr lang="fr-FR" sz="1100" dirty="0">
                <a:cs typeface="Lato" panose="020F0502020204030203" pitchFamily="34" charset="0"/>
              </a:rPr>
              <a:t> </a:t>
            </a:r>
            <a:r>
              <a:rPr lang="fr-FR" sz="1100" dirty="0" err="1">
                <a:cs typeface="Lato" panose="020F0502020204030203" pitchFamily="34" charset="0"/>
              </a:rPr>
              <a:t>adipiscing</a:t>
            </a:r>
            <a:r>
              <a:rPr lang="fr-FR" sz="1100" dirty="0">
                <a:cs typeface="Lato" panose="020F0502020204030203" pitchFamily="34" charset="0"/>
              </a:rPr>
              <a:t> </a:t>
            </a:r>
            <a:r>
              <a:rPr lang="fr-FR" sz="1100" dirty="0" err="1">
                <a:cs typeface="Lato" panose="020F0502020204030203" pitchFamily="34" charset="0"/>
              </a:rPr>
              <a:t>elit</a:t>
            </a:r>
            <a:r>
              <a:rPr lang="fr-FR" sz="1100" dirty="0">
                <a:cs typeface="Lato" panose="020F0502020204030203" pitchFamily="34" charset="0"/>
              </a:rPr>
              <a:t>. </a:t>
            </a:r>
            <a:r>
              <a:rPr lang="fr-FR" sz="1100" dirty="0" err="1">
                <a:cs typeface="Lato" panose="020F0502020204030203" pitchFamily="34" charset="0"/>
              </a:rPr>
              <a:t>Morbi</a:t>
            </a:r>
            <a:r>
              <a:rPr lang="fr-FR" sz="1100" dirty="0">
                <a:cs typeface="Lato" panose="020F0502020204030203" pitchFamily="34" charset="0"/>
              </a:rPr>
              <a:t> tristique </a:t>
            </a:r>
            <a:r>
              <a:rPr lang="fr-FR" sz="1100" dirty="0" err="1">
                <a:cs typeface="Lato" panose="020F0502020204030203" pitchFamily="34" charset="0"/>
              </a:rPr>
              <a:t>sapien</a:t>
            </a:r>
            <a:r>
              <a:rPr lang="fr-FR" sz="1100" dirty="0">
                <a:cs typeface="Lato" panose="020F0502020204030203" pitchFamily="34" charset="0"/>
              </a:rPr>
              <a:t> nec </a:t>
            </a:r>
            <a:r>
              <a:rPr lang="fr-FR" sz="1100" dirty="0" err="1">
                <a:cs typeface="Lato" panose="020F0502020204030203" pitchFamily="34" charset="0"/>
              </a:rPr>
              <a:t>nulla</a:t>
            </a:r>
            <a:r>
              <a:rPr lang="fr-FR" sz="1100" dirty="0">
                <a:cs typeface="Lato" panose="020F0502020204030203" pitchFamily="34" charset="0"/>
              </a:rPr>
              <a:t> </a:t>
            </a:r>
            <a:r>
              <a:rPr lang="fr-FR" sz="1100" dirty="0" err="1">
                <a:cs typeface="Lato" panose="020F0502020204030203" pitchFamily="34" charset="0"/>
              </a:rPr>
              <a:t>rutrum</a:t>
            </a:r>
            <a:r>
              <a:rPr lang="fr-FR" sz="1100" dirty="0">
                <a:cs typeface="Lato" panose="020F0502020204030203" pitchFamily="34" charset="0"/>
              </a:rPr>
              <a:t> </a:t>
            </a:r>
            <a:r>
              <a:rPr lang="fr-FR" sz="1100" dirty="0" err="1">
                <a:cs typeface="Lato" panose="020F0502020204030203" pitchFamily="34" charset="0"/>
              </a:rPr>
              <a:t>imperdiet</a:t>
            </a:r>
            <a:r>
              <a:rPr lang="fr-FR" sz="1100" dirty="0">
                <a:cs typeface="Lato" panose="020F0502020204030203" pitchFamily="34" charset="0"/>
              </a:rPr>
              <a:t>. </a:t>
            </a:r>
            <a:r>
              <a:rPr lang="fr-FR" sz="1100" dirty="0" err="1">
                <a:cs typeface="Lato" panose="020F0502020204030203" pitchFamily="34" charset="0"/>
              </a:rPr>
              <a:t>Nullam</a:t>
            </a:r>
            <a:r>
              <a:rPr lang="fr-FR" sz="1100" dirty="0">
                <a:cs typeface="Lato" panose="020F0502020204030203" pitchFamily="34" charset="0"/>
              </a:rPr>
              <a:t> </a:t>
            </a:r>
            <a:r>
              <a:rPr lang="fr-FR" sz="1100" dirty="0" err="1">
                <a:cs typeface="Lato" panose="020F0502020204030203" pitchFamily="34" charset="0"/>
              </a:rPr>
              <a:t>faucibus</a:t>
            </a:r>
            <a:r>
              <a:rPr lang="fr-FR" sz="1100" dirty="0">
                <a:cs typeface="Lato" panose="020F0502020204030203" pitchFamily="34" charset="0"/>
              </a:rPr>
              <a:t> </a:t>
            </a:r>
            <a:r>
              <a:rPr lang="fr-FR" sz="1100" dirty="0" err="1">
                <a:cs typeface="Lato" panose="020F0502020204030203" pitchFamily="34" charset="0"/>
              </a:rPr>
              <a:t>augue</a:t>
            </a:r>
            <a:r>
              <a:rPr lang="fr-FR" sz="1100" dirty="0">
                <a:cs typeface="Lato" panose="020F0502020204030203" pitchFamily="34" charset="0"/>
              </a:rPr>
              <a:t> id </a:t>
            </a:r>
            <a:r>
              <a:rPr lang="fr-FR" sz="1100" dirty="0" err="1">
                <a:cs typeface="Lato" panose="020F0502020204030203" pitchFamily="34" charset="0"/>
              </a:rPr>
              <a:t>velit</a:t>
            </a:r>
            <a:r>
              <a:rPr lang="fr-FR" sz="1100" dirty="0">
                <a:cs typeface="Lato" panose="020F0502020204030203" pitchFamily="34" charset="0"/>
              </a:rPr>
              <a:t> </a:t>
            </a:r>
            <a:r>
              <a:rPr lang="fr-FR" sz="1100" dirty="0" err="1">
                <a:cs typeface="Lato" panose="020F0502020204030203" pitchFamily="34" charset="0"/>
              </a:rPr>
              <a:t>luctus</a:t>
            </a:r>
            <a:r>
              <a:rPr lang="fr-FR" sz="1100" dirty="0">
                <a:cs typeface="Lato" panose="020F0502020204030203" pitchFamily="34" charset="0"/>
              </a:rPr>
              <a:t> </a:t>
            </a:r>
            <a:r>
              <a:rPr lang="fr-FR" sz="1100" dirty="0" err="1">
                <a:cs typeface="Lato" panose="020F0502020204030203" pitchFamily="34" charset="0"/>
              </a:rPr>
              <a:t>maximus</a:t>
            </a:r>
            <a:r>
              <a:rPr lang="fr-FR" sz="1100" dirty="0">
                <a:cs typeface="Lato" panose="020F0502020204030203" pitchFamily="34" charset="0"/>
              </a:rPr>
              <a:t>.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09550" y="2152556"/>
            <a:ext cx="85651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 smtClean="0">
                <a:solidFill>
                  <a:srgbClr val="33CCCC"/>
                </a:solidFill>
                <a:latin typeface="Lato" panose="020F0502020204030203" pitchFamily="34" charset="0"/>
                <a:cs typeface="Lato" panose="020F0502020204030203" pitchFamily="34" charset="0"/>
              </a:rPr>
              <a:t>CONTATO</a:t>
            </a:r>
            <a:endParaRPr lang="en-GB" sz="1400" b="1" dirty="0">
              <a:solidFill>
                <a:srgbClr val="33CCCC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09550" y="2497656"/>
            <a:ext cx="287263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100" dirty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Telefone: 000 111 333</a:t>
            </a:r>
          </a:p>
          <a:p>
            <a:r>
              <a:rPr lang="pt-BR" sz="1100" dirty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Celular: 000 222 444</a:t>
            </a:r>
          </a:p>
          <a:p>
            <a:r>
              <a:rPr lang="pt-BR" sz="1100" dirty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Endereço: 12 Street </a:t>
            </a:r>
            <a:r>
              <a:rPr lang="pt-BR" sz="1100" dirty="0" err="1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Name</a:t>
            </a:r>
            <a:r>
              <a:rPr lang="pt-BR" sz="1100" dirty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, Lisboa</a:t>
            </a:r>
          </a:p>
          <a:p>
            <a:r>
              <a:rPr lang="pt-BR" sz="1100" dirty="0" err="1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Email</a:t>
            </a:r>
            <a:r>
              <a:rPr lang="pt-BR" sz="1100" dirty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: name@mail.com</a:t>
            </a:r>
            <a:endParaRPr lang="pt-BR" sz="1100" dirty="0">
              <a:solidFill>
                <a:schemeClr val="bg1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318927" y="4557523"/>
            <a:ext cx="221714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solidFill>
                  <a:srgbClr val="33CCCC"/>
                </a:solidFill>
                <a:latin typeface="Lato" panose="020F0502020204030203" pitchFamily="34" charset="0"/>
                <a:cs typeface="Lato" panose="020F0502020204030203" pitchFamily="34" charset="0"/>
              </a:rPr>
              <a:t>EXPERIÊNCIA PROFISSIONAL </a:t>
            </a:r>
            <a:endParaRPr lang="en-GB" sz="1400" b="1" dirty="0">
              <a:solidFill>
                <a:srgbClr val="33CCCC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3318928" y="4902623"/>
            <a:ext cx="4089578" cy="1107996"/>
            <a:chOff x="3318928" y="3690328"/>
            <a:chExt cx="4089578" cy="1107996"/>
          </a:xfrm>
        </p:grpSpPr>
        <p:sp>
          <p:nvSpPr>
            <p:cNvPr id="15" name="TextBox 14"/>
            <p:cNvSpPr txBox="1"/>
            <p:nvPr/>
          </p:nvSpPr>
          <p:spPr>
            <a:xfrm>
              <a:off x="3318928" y="3690328"/>
              <a:ext cx="1029137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100" dirty="0">
                  <a:latin typeface="Lato" panose="020F0502020204030203" pitchFamily="34" charset="0"/>
                  <a:cs typeface="Lato" panose="020F0502020204030203" pitchFamily="34" charset="0"/>
                </a:rPr>
                <a:t>2010 - 2014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4513246" y="3690328"/>
              <a:ext cx="2895260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100" b="1" dirty="0" err="1" smtClean="0">
                  <a:cs typeface="Lato" panose="020F0502020204030203" pitchFamily="34" charset="0"/>
                </a:rPr>
                <a:t>Empresa</a:t>
              </a:r>
              <a:r>
                <a:rPr lang="en-GB" sz="1100" b="1" dirty="0" smtClean="0">
                  <a:cs typeface="Lato" panose="020F0502020204030203" pitchFamily="34" charset="0"/>
                </a:rPr>
                <a:t> </a:t>
              </a:r>
              <a:endParaRPr lang="en-GB" sz="1100" b="1" dirty="0">
                <a:cs typeface="Lato" panose="020F0502020204030203" pitchFamily="34" charset="0"/>
              </a:endParaRPr>
            </a:p>
            <a:p>
              <a:r>
                <a:rPr lang="en-GB" sz="1100" i="1" dirty="0" smtClean="0">
                  <a:cs typeface="Lato" panose="020F0502020204030203" pitchFamily="34" charset="0"/>
                </a:rPr>
                <a:t>Cargo </a:t>
              </a:r>
              <a:r>
                <a:rPr lang="en-GB" sz="1100" i="1" dirty="0" err="1" smtClean="0">
                  <a:cs typeface="Lato" panose="020F0502020204030203" pitchFamily="34" charset="0"/>
                </a:rPr>
                <a:t>exercido</a:t>
              </a:r>
              <a:endParaRPr lang="en-GB" sz="1100" i="1" dirty="0">
                <a:cs typeface="Lato" panose="020F0502020204030203" pitchFamily="34" charset="0"/>
              </a:endParaRPr>
            </a:p>
            <a:p>
              <a:pPr defTabSz="685800">
                <a:defRPr/>
              </a:pPr>
              <a:r>
                <a:rPr lang="fr-FR" sz="1100" dirty="0" err="1">
                  <a:ea typeface="Lato" charset="0"/>
                  <a:cs typeface="Lato" charset="0"/>
                </a:rPr>
                <a:t>Lorem</a:t>
              </a:r>
              <a:r>
                <a:rPr lang="fr-FR" sz="1100" dirty="0">
                  <a:ea typeface="Lato" charset="0"/>
                  <a:cs typeface="Lato" charset="0"/>
                </a:rPr>
                <a:t> </a:t>
              </a:r>
              <a:r>
                <a:rPr lang="fr-FR" sz="1100" dirty="0" err="1">
                  <a:ea typeface="Lato" charset="0"/>
                  <a:cs typeface="Lato" charset="0"/>
                </a:rPr>
                <a:t>ipsum</a:t>
              </a:r>
              <a:r>
                <a:rPr lang="fr-FR" sz="1100" dirty="0">
                  <a:ea typeface="Lato" charset="0"/>
                  <a:cs typeface="Lato" charset="0"/>
                </a:rPr>
                <a:t> </a:t>
              </a:r>
              <a:r>
                <a:rPr lang="fr-FR" sz="1100" dirty="0" err="1">
                  <a:ea typeface="Lato" charset="0"/>
                  <a:cs typeface="Lato" charset="0"/>
                </a:rPr>
                <a:t>dolor</a:t>
              </a:r>
              <a:r>
                <a:rPr lang="fr-FR" sz="1100" dirty="0">
                  <a:ea typeface="Lato" charset="0"/>
                  <a:cs typeface="Lato" charset="0"/>
                </a:rPr>
                <a:t> </a:t>
              </a:r>
              <a:r>
                <a:rPr lang="fr-FR" sz="1100" dirty="0" err="1">
                  <a:ea typeface="Lato" charset="0"/>
                  <a:cs typeface="Lato" charset="0"/>
                </a:rPr>
                <a:t>sit</a:t>
              </a:r>
              <a:r>
                <a:rPr lang="fr-FR" sz="1100" dirty="0">
                  <a:ea typeface="Lato" charset="0"/>
                  <a:cs typeface="Lato" charset="0"/>
                </a:rPr>
                <a:t> </a:t>
              </a:r>
              <a:r>
                <a:rPr lang="fr-FR" sz="1100" dirty="0" err="1">
                  <a:ea typeface="Lato" charset="0"/>
                  <a:cs typeface="Lato" charset="0"/>
                </a:rPr>
                <a:t>amet</a:t>
              </a:r>
              <a:r>
                <a:rPr lang="fr-FR" sz="1100" dirty="0">
                  <a:ea typeface="Lato" charset="0"/>
                  <a:cs typeface="Lato" charset="0"/>
                </a:rPr>
                <a:t>, </a:t>
              </a:r>
              <a:r>
                <a:rPr lang="fr-FR" sz="1100" dirty="0" err="1">
                  <a:ea typeface="Lato" charset="0"/>
                  <a:cs typeface="Lato" charset="0"/>
                </a:rPr>
                <a:t>consectetur</a:t>
              </a:r>
              <a:r>
                <a:rPr lang="fr-FR" sz="1100" dirty="0">
                  <a:ea typeface="Lato" charset="0"/>
                  <a:cs typeface="Lato" charset="0"/>
                </a:rPr>
                <a:t> </a:t>
              </a:r>
              <a:r>
                <a:rPr lang="fr-FR" sz="1100" dirty="0" err="1">
                  <a:ea typeface="Lato" charset="0"/>
                  <a:cs typeface="Lato" charset="0"/>
                </a:rPr>
                <a:t>adipiscing</a:t>
              </a:r>
              <a:r>
                <a:rPr lang="fr-FR" sz="1100" dirty="0">
                  <a:ea typeface="Lato" charset="0"/>
                  <a:cs typeface="Lato" charset="0"/>
                </a:rPr>
                <a:t> </a:t>
              </a:r>
              <a:r>
                <a:rPr lang="fr-FR" sz="1100" dirty="0" err="1">
                  <a:ea typeface="Lato" charset="0"/>
                  <a:cs typeface="Lato" charset="0"/>
                </a:rPr>
                <a:t>elit</a:t>
              </a:r>
              <a:r>
                <a:rPr lang="fr-FR" sz="1100" dirty="0">
                  <a:ea typeface="Lato" charset="0"/>
                  <a:cs typeface="Lato" charset="0"/>
                </a:rPr>
                <a:t>. </a:t>
              </a:r>
              <a:r>
                <a:rPr lang="fr-FR" sz="1100" dirty="0" err="1">
                  <a:ea typeface="Lato" charset="0"/>
                  <a:cs typeface="Lato" charset="0"/>
                </a:rPr>
                <a:t>Morbi</a:t>
              </a:r>
              <a:r>
                <a:rPr lang="fr-FR" sz="1100" dirty="0">
                  <a:ea typeface="Lato" charset="0"/>
                  <a:cs typeface="Lato" charset="0"/>
                </a:rPr>
                <a:t> tristique </a:t>
              </a:r>
              <a:r>
                <a:rPr lang="fr-FR" sz="1100" dirty="0" err="1">
                  <a:ea typeface="Lato" charset="0"/>
                  <a:cs typeface="Lato" charset="0"/>
                </a:rPr>
                <a:t>sapien</a:t>
              </a:r>
              <a:r>
                <a:rPr lang="fr-FR" sz="1100" dirty="0">
                  <a:ea typeface="Lato" charset="0"/>
                  <a:cs typeface="Lato" charset="0"/>
                </a:rPr>
                <a:t> nec </a:t>
              </a:r>
              <a:r>
                <a:rPr lang="fr-FR" sz="1100" dirty="0" err="1">
                  <a:ea typeface="Lato" charset="0"/>
                  <a:cs typeface="Lato" charset="0"/>
                </a:rPr>
                <a:t>nulla</a:t>
              </a:r>
              <a:r>
                <a:rPr lang="fr-FR" sz="1100" dirty="0">
                  <a:ea typeface="Lato" charset="0"/>
                  <a:cs typeface="Lato" charset="0"/>
                </a:rPr>
                <a:t> </a:t>
              </a:r>
              <a:r>
                <a:rPr lang="fr-FR" sz="1100" dirty="0" err="1">
                  <a:ea typeface="Lato" charset="0"/>
                  <a:cs typeface="Lato" charset="0"/>
                </a:rPr>
                <a:t>rutrum</a:t>
              </a:r>
              <a:r>
                <a:rPr lang="fr-FR" sz="1100" dirty="0">
                  <a:ea typeface="Lato" charset="0"/>
                  <a:cs typeface="Lato" charset="0"/>
                </a:rPr>
                <a:t> </a:t>
              </a:r>
              <a:r>
                <a:rPr lang="fr-FR" sz="1100" dirty="0" err="1">
                  <a:ea typeface="Lato" charset="0"/>
                  <a:cs typeface="Lato" charset="0"/>
                </a:rPr>
                <a:t>imperdiet</a:t>
              </a:r>
              <a:r>
                <a:rPr lang="fr-FR" sz="1100" dirty="0">
                  <a:ea typeface="Lato" charset="0"/>
                  <a:cs typeface="Lato" charset="0"/>
                </a:rPr>
                <a:t>. </a:t>
              </a:r>
              <a:r>
                <a:rPr lang="fr-FR" sz="1100" dirty="0" err="1">
                  <a:ea typeface="Lato" charset="0"/>
                  <a:cs typeface="Lato" charset="0"/>
                </a:rPr>
                <a:t>Nullam</a:t>
              </a:r>
              <a:r>
                <a:rPr lang="fr-FR" sz="1100" dirty="0">
                  <a:ea typeface="Lato" charset="0"/>
                  <a:cs typeface="Lato" charset="0"/>
                </a:rPr>
                <a:t> </a:t>
              </a:r>
              <a:r>
                <a:rPr lang="fr-FR" sz="1100" dirty="0" err="1">
                  <a:ea typeface="Lato" charset="0"/>
                  <a:cs typeface="Lato" charset="0"/>
                </a:rPr>
                <a:t>faucibus</a:t>
              </a:r>
              <a:r>
                <a:rPr lang="fr-FR" sz="1100" dirty="0">
                  <a:ea typeface="Lato" charset="0"/>
                  <a:cs typeface="Lato" charset="0"/>
                </a:rPr>
                <a:t> </a:t>
              </a:r>
              <a:r>
                <a:rPr lang="fr-FR" sz="1100" dirty="0" err="1">
                  <a:ea typeface="Lato" charset="0"/>
                  <a:cs typeface="Lato" charset="0"/>
                </a:rPr>
                <a:t>augue</a:t>
              </a:r>
              <a:r>
                <a:rPr lang="fr-FR" sz="1100" dirty="0">
                  <a:ea typeface="Lato" charset="0"/>
                  <a:cs typeface="Lato" charset="0"/>
                </a:rPr>
                <a:t> id </a:t>
              </a:r>
              <a:r>
                <a:rPr lang="fr-FR" sz="1100" dirty="0" err="1">
                  <a:ea typeface="Lato" charset="0"/>
                  <a:cs typeface="Lato" charset="0"/>
                </a:rPr>
                <a:t>velit</a:t>
              </a:r>
              <a:r>
                <a:rPr lang="fr-FR" sz="1100" dirty="0">
                  <a:ea typeface="Lato" charset="0"/>
                  <a:cs typeface="Lato" charset="0"/>
                </a:rPr>
                <a:t> </a:t>
              </a:r>
              <a:r>
                <a:rPr lang="fr-FR" sz="1100" dirty="0" err="1">
                  <a:ea typeface="Lato" charset="0"/>
                  <a:cs typeface="Lato" charset="0"/>
                </a:rPr>
                <a:t>luctus</a:t>
              </a:r>
              <a:r>
                <a:rPr lang="fr-FR" sz="1100" dirty="0">
                  <a:ea typeface="Lato" charset="0"/>
                  <a:cs typeface="Lato" charset="0"/>
                </a:rPr>
                <a:t> </a:t>
              </a:r>
              <a:r>
                <a:rPr lang="fr-FR" sz="1100" dirty="0" err="1">
                  <a:ea typeface="Lato" charset="0"/>
                  <a:cs typeface="Lato" charset="0"/>
                </a:rPr>
                <a:t>maximus</a:t>
              </a:r>
              <a:r>
                <a:rPr lang="fr-FR" sz="1100" dirty="0">
                  <a:ea typeface="Lato" charset="0"/>
                  <a:cs typeface="Lato" charset="0"/>
                </a:rPr>
                <a:t>. </a:t>
              </a:r>
            </a:p>
          </p:txBody>
        </p:sp>
      </p:grpSp>
      <p:sp>
        <p:nvSpPr>
          <p:cNvPr id="14" name="Oval 13"/>
          <p:cNvSpPr/>
          <p:nvPr/>
        </p:nvSpPr>
        <p:spPr>
          <a:xfrm>
            <a:off x="3441700" y="5164233"/>
            <a:ext cx="846386" cy="846386"/>
          </a:xfrm>
          <a:prstGeom prst="ellipse">
            <a:avLst/>
          </a:prstGeom>
          <a:solidFill>
            <a:srgbClr val="33CCCC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chemeClr val="bg1"/>
                </a:solidFill>
              </a:rPr>
              <a:t>LOGO</a:t>
            </a:r>
          </a:p>
        </p:txBody>
      </p:sp>
      <p:grpSp>
        <p:nvGrpSpPr>
          <p:cNvPr id="18" name="Group 17"/>
          <p:cNvGrpSpPr/>
          <p:nvPr/>
        </p:nvGrpSpPr>
        <p:grpSpPr>
          <a:xfrm>
            <a:off x="3318928" y="6247498"/>
            <a:ext cx="4089578" cy="1107996"/>
            <a:chOff x="3318928" y="3690328"/>
            <a:chExt cx="4089578" cy="1107996"/>
          </a:xfrm>
        </p:grpSpPr>
        <p:sp>
          <p:nvSpPr>
            <p:cNvPr id="20" name="TextBox 19"/>
            <p:cNvSpPr txBox="1"/>
            <p:nvPr/>
          </p:nvSpPr>
          <p:spPr>
            <a:xfrm>
              <a:off x="3318928" y="3690328"/>
              <a:ext cx="1029137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100" dirty="0">
                  <a:latin typeface="Lato" panose="020F0502020204030203" pitchFamily="34" charset="0"/>
                  <a:cs typeface="Lato" panose="020F0502020204030203" pitchFamily="34" charset="0"/>
                </a:rPr>
                <a:t>2010 - 2014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4513246" y="3690328"/>
              <a:ext cx="2895260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100" b="1" dirty="0" err="1">
                  <a:cs typeface="Lato" panose="020F0502020204030203" pitchFamily="34" charset="0"/>
                </a:rPr>
                <a:t>Empresa</a:t>
              </a:r>
              <a:r>
                <a:rPr lang="en-GB" sz="1100" b="1" dirty="0">
                  <a:cs typeface="Lato" panose="020F0502020204030203" pitchFamily="34" charset="0"/>
                </a:rPr>
                <a:t> </a:t>
              </a:r>
            </a:p>
            <a:p>
              <a:r>
                <a:rPr lang="en-GB" sz="1100" i="1" dirty="0">
                  <a:cs typeface="Lato" panose="020F0502020204030203" pitchFamily="34" charset="0"/>
                </a:rPr>
                <a:t>Cargo </a:t>
              </a:r>
              <a:r>
                <a:rPr lang="en-GB" sz="1100" i="1" dirty="0" err="1">
                  <a:cs typeface="Lato" panose="020F0502020204030203" pitchFamily="34" charset="0"/>
                </a:rPr>
                <a:t>exercido</a:t>
              </a:r>
              <a:endParaRPr lang="en-GB" sz="1100" i="1" dirty="0">
                <a:cs typeface="Lato" panose="020F0502020204030203" pitchFamily="34" charset="0"/>
              </a:endParaRPr>
            </a:p>
            <a:p>
              <a:pPr defTabSz="685800">
                <a:defRPr/>
              </a:pPr>
              <a:r>
                <a:rPr lang="fr-FR" sz="1100" dirty="0" err="1" smtClean="0">
                  <a:ea typeface="Lato" charset="0"/>
                  <a:cs typeface="Lato" charset="0"/>
                </a:rPr>
                <a:t>Lorem</a:t>
              </a:r>
              <a:r>
                <a:rPr lang="fr-FR" sz="1100" dirty="0" smtClean="0">
                  <a:ea typeface="Lato" charset="0"/>
                  <a:cs typeface="Lato" charset="0"/>
                </a:rPr>
                <a:t> </a:t>
              </a:r>
              <a:r>
                <a:rPr lang="fr-FR" sz="1100" dirty="0" err="1">
                  <a:ea typeface="Lato" charset="0"/>
                  <a:cs typeface="Lato" charset="0"/>
                </a:rPr>
                <a:t>ipsum</a:t>
              </a:r>
              <a:r>
                <a:rPr lang="fr-FR" sz="1100" dirty="0">
                  <a:ea typeface="Lato" charset="0"/>
                  <a:cs typeface="Lato" charset="0"/>
                </a:rPr>
                <a:t> </a:t>
              </a:r>
              <a:r>
                <a:rPr lang="fr-FR" sz="1100" dirty="0" err="1">
                  <a:ea typeface="Lato" charset="0"/>
                  <a:cs typeface="Lato" charset="0"/>
                </a:rPr>
                <a:t>dolor</a:t>
              </a:r>
              <a:r>
                <a:rPr lang="fr-FR" sz="1100" dirty="0">
                  <a:ea typeface="Lato" charset="0"/>
                  <a:cs typeface="Lato" charset="0"/>
                </a:rPr>
                <a:t> </a:t>
              </a:r>
              <a:r>
                <a:rPr lang="fr-FR" sz="1100" dirty="0" err="1">
                  <a:ea typeface="Lato" charset="0"/>
                  <a:cs typeface="Lato" charset="0"/>
                </a:rPr>
                <a:t>sit</a:t>
              </a:r>
              <a:r>
                <a:rPr lang="fr-FR" sz="1100" dirty="0">
                  <a:ea typeface="Lato" charset="0"/>
                  <a:cs typeface="Lato" charset="0"/>
                </a:rPr>
                <a:t> </a:t>
              </a:r>
              <a:r>
                <a:rPr lang="fr-FR" sz="1100" dirty="0" err="1">
                  <a:ea typeface="Lato" charset="0"/>
                  <a:cs typeface="Lato" charset="0"/>
                </a:rPr>
                <a:t>amet</a:t>
              </a:r>
              <a:r>
                <a:rPr lang="fr-FR" sz="1100" dirty="0">
                  <a:ea typeface="Lato" charset="0"/>
                  <a:cs typeface="Lato" charset="0"/>
                </a:rPr>
                <a:t>, </a:t>
              </a:r>
              <a:r>
                <a:rPr lang="fr-FR" sz="1100" dirty="0" err="1">
                  <a:ea typeface="Lato" charset="0"/>
                  <a:cs typeface="Lato" charset="0"/>
                </a:rPr>
                <a:t>consectetur</a:t>
              </a:r>
              <a:r>
                <a:rPr lang="fr-FR" sz="1100" dirty="0">
                  <a:ea typeface="Lato" charset="0"/>
                  <a:cs typeface="Lato" charset="0"/>
                </a:rPr>
                <a:t> </a:t>
              </a:r>
              <a:r>
                <a:rPr lang="fr-FR" sz="1100" dirty="0" err="1">
                  <a:ea typeface="Lato" charset="0"/>
                  <a:cs typeface="Lato" charset="0"/>
                </a:rPr>
                <a:t>adipiscing</a:t>
              </a:r>
              <a:r>
                <a:rPr lang="fr-FR" sz="1100" dirty="0">
                  <a:ea typeface="Lato" charset="0"/>
                  <a:cs typeface="Lato" charset="0"/>
                </a:rPr>
                <a:t> </a:t>
              </a:r>
              <a:r>
                <a:rPr lang="fr-FR" sz="1100" dirty="0" err="1">
                  <a:ea typeface="Lato" charset="0"/>
                  <a:cs typeface="Lato" charset="0"/>
                </a:rPr>
                <a:t>elit</a:t>
              </a:r>
              <a:r>
                <a:rPr lang="fr-FR" sz="1100" dirty="0">
                  <a:ea typeface="Lato" charset="0"/>
                  <a:cs typeface="Lato" charset="0"/>
                </a:rPr>
                <a:t>. </a:t>
              </a:r>
              <a:r>
                <a:rPr lang="fr-FR" sz="1100" dirty="0" err="1">
                  <a:ea typeface="Lato" charset="0"/>
                  <a:cs typeface="Lato" charset="0"/>
                </a:rPr>
                <a:t>Morbi</a:t>
              </a:r>
              <a:r>
                <a:rPr lang="fr-FR" sz="1100" dirty="0">
                  <a:ea typeface="Lato" charset="0"/>
                  <a:cs typeface="Lato" charset="0"/>
                </a:rPr>
                <a:t> tristique </a:t>
              </a:r>
              <a:r>
                <a:rPr lang="fr-FR" sz="1100" dirty="0" err="1">
                  <a:ea typeface="Lato" charset="0"/>
                  <a:cs typeface="Lato" charset="0"/>
                </a:rPr>
                <a:t>sapien</a:t>
              </a:r>
              <a:r>
                <a:rPr lang="fr-FR" sz="1100" dirty="0">
                  <a:ea typeface="Lato" charset="0"/>
                  <a:cs typeface="Lato" charset="0"/>
                </a:rPr>
                <a:t> nec </a:t>
              </a:r>
              <a:r>
                <a:rPr lang="fr-FR" sz="1100" dirty="0" err="1">
                  <a:ea typeface="Lato" charset="0"/>
                  <a:cs typeface="Lato" charset="0"/>
                </a:rPr>
                <a:t>nulla</a:t>
              </a:r>
              <a:r>
                <a:rPr lang="fr-FR" sz="1100" dirty="0">
                  <a:ea typeface="Lato" charset="0"/>
                  <a:cs typeface="Lato" charset="0"/>
                </a:rPr>
                <a:t> </a:t>
              </a:r>
              <a:r>
                <a:rPr lang="fr-FR" sz="1100" dirty="0" err="1">
                  <a:ea typeface="Lato" charset="0"/>
                  <a:cs typeface="Lato" charset="0"/>
                </a:rPr>
                <a:t>rutrum</a:t>
              </a:r>
              <a:r>
                <a:rPr lang="fr-FR" sz="1100" dirty="0">
                  <a:ea typeface="Lato" charset="0"/>
                  <a:cs typeface="Lato" charset="0"/>
                </a:rPr>
                <a:t> </a:t>
              </a:r>
              <a:r>
                <a:rPr lang="fr-FR" sz="1100" dirty="0" err="1">
                  <a:ea typeface="Lato" charset="0"/>
                  <a:cs typeface="Lato" charset="0"/>
                </a:rPr>
                <a:t>imperdiet</a:t>
              </a:r>
              <a:r>
                <a:rPr lang="fr-FR" sz="1100" dirty="0">
                  <a:ea typeface="Lato" charset="0"/>
                  <a:cs typeface="Lato" charset="0"/>
                </a:rPr>
                <a:t>. </a:t>
              </a:r>
              <a:r>
                <a:rPr lang="fr-FR" sz="1100" dirty="0" err="1">
                  <a:ea typeface="Lato" charset="0"/>
                  <a:cs typeface="Lato" charset="0"/>
                </a:rPr>
                <a:t>Nullam</a:t>
              </a:r>
              <a:r>
                <a:rPr lang="fr-FR" sz="1100" dirty="0">
                  <a:ea typeface="Lato" charset="0"/>
                  <a:cs typeface="Lato" charset="0"/>
                </a:rPr>
                <a:t> </a:t>
              </a:r>
              <a:r>
                <a:rPr lang="fr-FR" sz="1100" dirty="0" err="1">
                  <a:ea typeface="Lato" charset="0"/>
                  <a:cs typeface="Lato" charset="0"/>
                </a:rPr>
                <a:t>faucibus</a:t>
              </a:r>
              <a:r>
                <a:rPr lang="fr-FR" sz="1100" dirty="0">
                  <a:ea typeface="Lato" charset="0"/>
                  <a:cs typeface="Lato" charset="0"/>
                </a:rPr>
                <a:t> </a:t>
              </a:r>
              <a:r>
                <a:rPr lang="fr-FR" sz="1100" dirty="0" err="1">
                  <a:ea typeface="Lato" charset="0"/>
                  <a:cs typeface="Lato" charset="0"/>
                </a:rPr>
                <a:t>augue</a:t>
              </a:r>
              <a:r>
                <a:rPr lang="fr-FR" sz="1100" dirty="0">
                  <a:ea typeface="Lato" charset="0"/>
                  <a:cs typeface="Lato" charset="0"/>
                </a:rPr>
                <a:t> id </a:t>
              </a:r>
              <a:r>
                <a:rPr lang="fr-FR" sz="1100" dirty="0" err="1">
                  <a:ea typeface="Lato" charset="0"/>
                  <a:cs typeface="Lato" charset="0"/>
                </a:rPr>
                <a:t>velit</a:t>
              </a:r>
              <a:r>
                <a:rPr lang="fr-FR" sz="1100" dirty="0">
                  <a:ea typeface="Lato" charset="0"/>
                  <a:cs typeface="Lato" charset="0"/>
                </a:rPr>
                <a:t> </a:t>
              </a:r>
              <a:r>
                <a:rPr lang="fr-FR" sz="1100" dirty="0" err="1">
                  <a:ea typeface="Lato" charset="0"/>
                  <a:cs typeface="Lato" charset="0"/>
                </a:rPr>
                <a:t>luctus</a:t>
              </a:r>
              <a:r>
                <a:rPr lang="fr-FR" sz="1100" dirty="0">
                  <a:ea typeface="Lato" charset="0"/>
                  <a:cs typeface="Lato" charset="0"/>
                </a:rPr>
                <a:t> </a:t>
              </a:r>
              <a:r>
                <a:rPr lang="fr-FR" sz="1100" dirty="0" err="1">
                  <a:ea typeface="Lato" charset="0"/>
                  <a:cs typeface="Lato" charset="0"/>
                </a:rPr>
                <a:t>maximus</a:t>
              </a:r>
              <a:r>
                <a:rPr lang="fr-FR" sz="1100" dirty="0">
                  <a:ea typeface="Lato" charset="0"/>
                  <a:cs typeface="Lato" charset="0"/>
                </a:rPr>
                <a:t>. </a:t>
              </a:r>
            </a:p>
          </p:txBody>
        </p:sp>
      </p:grpSp>
      <p:sp>
        <p:nvSpPr>
          <p:cNvPr id="19" name="Oval 18"/>
          <p:cNvSpPr/>
          <p:nvPr/>
        </p:nvSpPr>
        <p:spPr>
          <a:xfrm>
            <a:off x="3441700" y="6509108"/>
            <a:ext cx="846386" cy="846386"/>
          </a:xfrm>
          <a:prstGeom prst="ellipse">
            <a:avLst/>
          </a:prstGeom>
          <a:solidFill>
            <a:srgbClr val="33CCCC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chemeClr val="bg1"/>
                </a:solidFill>
              </a:rPr>
              <a:t>LOGO</a:t>
            </a:r>
          </a:p>
        </p:txBody>
      </p:sp>
      <p:grpSp>
        <p:nvGrpSpPr>
          <p:cNvPr id="23" name="Group 22"/>
          <p:cNvGrpSpPr/>
          <p:nvPr/>
        </p:nvGrpSpPr>
        <p:grpSpPr>
          <a:xfrm>
            <a:off x="3318928" y="7592373"/>
            <a:ext cx="4089578" cy="1107996"/>
            <a:chOff x="3318928" y="3690328"/>
            <a:chExt cx="4089578" cy="1107996"/>
          </a:xfrm>
        </p:grpSpPr>
        <p:sp>
          <p:nvSpPr>
            <p:cNvPr id="25" name="TextBox 24"/>
            <p:cNvSpPr txBox="1"/>
            <p:nvPr/>
          </p:nvSpPr>
          <p:spPr>
            <a:xfrm>
              <a:off x="3318928" y="3690328"/>
              <a:ext cx="1029137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100" dirty="0">
                  <a:latin typeface="Lato" panose="020F0502020204030203" pitchFamily="34" charset="0"/>
                  <a:cs typeface="Lato" panose="020F0502020204030203" pitchFamily="34" charset="0"/>
                </a:rPr>
                <a:t>2010 - 2014</a:t>
              </a: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4513246" y="3690328"/>
              <a:ext cx="2895260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100" b="1" dirty="0" err="1">
                  <a:cs typeface="Lato" panose="020F0502020204030203" pitchFamily="34" charset="0"/>
                </a:rPr>
                <a:t>Empresa</a:t>
              </a:r>
              <a:r>
                <a:rPr lang="en-GB" sz="1100" b="1" dirty="0">
                  <a:cs typeface="Lato" panose="020F0502020204030203" pitchFamily="34" charset="0"/>
                </a:rPr>
                <a:t> </a:t>
              </a:r>
            </a:p>
            <a:p>
              <a:r>
                <a:rPr lang="en-GB" sz="1100" i="1" dirty="0">
                  <a:cs typeface="Lato" panose="020F0502020204030203" pitchFamily="34" charset="0"/>
                </a:rPr>
                <a:t>Cargo </a:t>
              </a:r>
              <a:r>
                <a:rPr lang="en-GB" sz="1100" i="1" dirty="0" err="1">
                  <a:cs typeface="Lato" panose="020F0502020204030203" pitchFamily="34" charset="0"/>
                </a:rPr>
                <a:t>exercido</a:t>
              </a:r>
              <a:endParaRPr lang="en-GB" sz="1100" i="1" dirty="0">
                <a:cs typeface="Lato" panose="020F0502020204030203" pitchFamily="34" charset="0"/>
              </a:endParaRPr>
            </a:p>
            <a:p>
              <a:pPr defTabSz="685800">
                <a:defRPr/>
              </a:pPr>
              <a:r>
                <a:rPr lang="fr-FR" sz="1100" dirty="0" err="1" smtClean="0">
                  <a:ea typeface="Lato" charset="0"/>
                  <a:cs typeface="Lato" charset="0"/>
                </a:rPr>
                <a:t>Lorem</a:t>
              </a:r>
              <a:r>
                <a:rPr lang="fr-FR" sz="1100" dirty="0" smtClean="0">
                  <a:ea typeface="Lato" charset="0"/>
                  <a:cs typeface="Lato" charset="0"/>
                </a:rPr>
                <a:t> </a:t>
              </a:r>
              <a:r>
                <a:rPr lang="fr-FR" sz="1100" dirty="0" err="1">
                  <a:ea typeface="Lato" charset="0"/>
                  <a:cs typeface="Lato" charset="0"/>
                </a:rPr>
                <a:t>ipsum</a:t>
              </a:r>
              <a:r>
                <a:rPr lang="fr-FR" sz="1100" dirty="0">
                  <a:ea typeface="Lato" charset="0"/>
                  <a:cs typeface="Lato" charset="0"/>
                </a:rPr>
                <a:t> </a:t>
              </a:r>
              <a:r>
                <a:rPr lang="fr-FR" sz="1100" dirty="0" err="1">
                  <a:ea typeface="Lato" charset="0"/>
                  <a:cs typeface="Lato" charset="0"/>
                </a:rPr>
                <a:t>dolor</a:t>
              </a:r>
              <a:r>
                <a:rPr lang="fr-FR" sz="1100" dirty="0">
                  <a:ea typeface="Lato" charset="0"/>
                  <a:cs typeface="Lato" charset="0"/>
                </a:rPr>
                <a:t> </a:t>
              </a:r>
              <a:r>
                <a:rPr lang="fr-FR" sz="1100" dirty="0" err="1">
                  <a:ea typeface="Lato" charset="0"/>
                  <a:cs typeface="Lato" charset="0"/>
                </a:rPr>
                <a:t>sit</a:t>
              </a:r>
              <a:r>
                <a:rPr lang="fr-FR" sz="1100" dirty="0">
                  <a:ea typeface="Lato" charset="0"/>
                  <a:cs typeface="Lato" charset="0"/>
                </a:rPr>
                <a:t> </a:t>
              </a:r>
              <a:r>
                <a:rPr lang="fr-FR" sz="1100" dirty="0" err="1">
                  <a:ea typeface="Lato" charset="0"/>
                  <a:cs typeface="Lato" charset="0"/>
                </a:rPr>
                <a:t>amet</a:t>
              </a:r>
              <a:r>
                <a:rPr lang="fr-FR" sz="1100" dirty="0">
                  <a:ea typeface="Lato" charset="0"/>
                  <a:cs typeface="Lato" charset="0"/>
                </a:rPr>
                <a:t>, </a:t>
              </a:r>
              <a:r>
                <a:rPr lang="fr-FR" sz="1100" dirty="0" err="1">
                  <a:ea typeface="Lato" charset="0"/>
                  <a:cs typeface="Lato" charset="0"/>
                </a:rPr>
                <a:t>consectetur</a:t>
              </a:r>
              <a:r>
                <a:rPr lang="fr-FR" sz="1100" dirty="0">
                  <a:ea typeface="Lato" charset="0"/>
                  <a:cs typeface="Lato" charset="0"/>
                </a:rPr>
                <a:t> </a:t>
              </a:r>
              <a:r>
                <a:rPr lang="fr-FR" sz="1100" dirty="0" err="1">
                  <a:ea typeface="Lato" charset="0"/>
                  <a:cs typeface="Lato" charset="0"/>
                </a:rPr>
                <a:t>adipiscing</a:t>
              </a:r>
              <a:r>
                <a:rPr lang="fr-FR" sz="1100" dirty="0">
                  <a:ea typeface="Lato" charset="0"/>
                  <a:cs typeface="Lato" charset="0"/>
                </a:rPr>
                <a:t> </a:t>
              </a:r>
              <a:r>
                <a:rPr lang="fr-FR" sz="1100" dirty="0" err="1">
                  <a:ea typeface="Lato" charset="0"/>
                  <a:cs typeface="Lato" charset="0"/>
                </a:rPr>
                <a:t>elit</a:t>
              </a:r>
              <a:r>
                <a:rPr lang="fr-FR" sz="1100" dirty="0">
                  <a:ea typeface="Lato" charset="0"/>
                  <a:cs typeface="Lato" charset="0"/>
                </a:rPr>
                <a:t>. </a:t>
              </a:r>
              <a:r>
                <a:rPr lang="fr-FR" sz="1100" dirty="0" err="1">
                  <a:ea typeface="Lato" charset="0"/>
                  <a:cs typeface="Lato" charset="0"/>
                </a:rPr>
                <a:t>Morbi</a:t>
              </a:r>
              <a:r>
                <a:rPr lang="fr-FR" sz="1100" dirty="0">
                  <a:ea typeface="Lato" charset="0"/>
                  <a:cs typeface="Lato" charset="0"/>
                </a:rPr>
                <a:t> tristique </a:t>
              </a:r>
              <a:r>
                <a:rPr lang="fr-FR" sz="1100" dirty="0" err="1">
                  <a:ea typeface="Lato" charset="0"/>
                  <a:cs typeface="Lato" charset="0"/>
                </a:rPr>
                <a:t>sapien</a:t>
              </a:r>
              <a:r>
                <a:rPr lang="fr-FR" sz="1100" dirty="0">
                  <a:ea typeface="Lato" charset="0"/>
                  <a:cs typeface="Lato" charset="0"/>
                </a:rPr>
                <a:t> nec </a:t>
              </a:r>
              <a:r>
                <a:rPr lang="fr-FR" sz="1100" dirty="0" err="1">
                  <a:ea typeface="Lato" charset="0"/>
                  <a:cs typeface="Lato" charset="0"/>
                </a:rPr>
                <a:t>nulla</a:t>
              </a:r>
              <a:r>
                <a:rPr lang="fr-FR" sz="1100" dirty="0">
                  <a:ea typeface="Lato" charset="0"/>
                  <a:cs typeface="Lato" charset="0"/>
                </a:rPr>
                <a:t> </a:t>
              </a:r>
              <a:r>
                <a:rPr lang="fr-FR" sz="1100" dirty="0" err="1">
                  <a:ea typeface="Lato" charset="0"/>
                  <a:cs typeface="Lato" charset="0"/>
                </a:rPr>
                <a:t>rutrum</a:t>
              </a:r>
              <a:r>
                <a:rPr lang="fr-FR" sz="1100" dirty="0">
                  <a:ea typeface="Lato" charset="0"/>
                  <a:cs typeface="Lato" charset="0"/>
                </a:rPr>
                <a:t> </a:t>
              </a:r>
              <a:r>
                <a:rPr lang="fr-FR" sz="1100" dirty="0" err="1">
                  <a:ea typeface="Lato" charset="0"/>
                  <a:cs typeface="Lato" charset="0"/>
                </a:rPr>
                <a:t>imperdiet</a:t>
              </a:r>
              <a:r>
                <a:rPr lang="fr-FR" sz="1100" dirty="0">
                  <a:ea typeface="Lato" charset="0"/>
                  <a:cs typeface="Lato" charset="0"/>
                </a:rPr>
                <a:t>. </a:t>
              </a:r>
              <a:r>
                <a:rPr lang="fr-FR" sz="1100" dirty="0" err="1">
                  <a:ea typeface="Lato" charset="0"/>
                  <a:cs typeface="Lato" charset="0"/>
                </a:rPr>
                <a:t>Nullam</a:t>
              </a:r>
              <a:r>
                <a:rPr lang="fr-FR" sz="1100" dirty="0">
                  <a:ea typeface="Lato" charset="0"/>
                  <a:cs typeface="Lato" charset="0"/>
                </a:rPr>
                <a:t> </a:t>
              </a:r>
              <a:r>
                <a:rPr lang="fr-FR" sz="1100" dirty="0" err="1">
                  <a:ea typeface="Lato" charset="0"/>
                  <a:cs typeface="Lato" charset="0"/>
                </a:rPr>
                <a:t>faucibus</a:t>
              </a:r>
              <a:r>
                <a:rPr lang="fr-FR" sz="1100" dirty="0">
                  <a:ea typeface="Lato" charset="0"/>
                  <a:cs typeface="Lato" charset="0"/>
                </a:rPr>
                <a:t> </a:t>
              </a:r>
              <a:r>
                <a:rPr lang="fr-FR" sz="1100" dirty="0" err="1">
                  <a:ea typeface="Lato" charset="0"/>
                  <a:cs typeface="Lato" charset="0"/>
                </a:rPr>
                <a:t>augue</a:t>
              </a:r>
              <a:r>
                <a:rPr lang="fr-FR" sz="1100" dirty="0">
                  <a:ea typeface="Lato" charset="0"/>
                  <a:cs typeface="Lato" charset="0"/>
                </a:rPr>
                <a:t> id </a:t>
              </a:r>
              <a:r>
                <a:rPr lang="fr-FR" sz="1100" dirty="0" err="1">
                  <a:ea typeface="Lato" charset="0"/>
                  <a:cs typeface="Lato" charset="0"/>
                </a:rPr>
                <a:t>velit</a:t>
              </a:r>
              <a:r>
                <a:rPr lang="fr-FR" sz="1100" dirty="0">
                  <a:ea typeface="Lato" charset="0"/>
                  <a:cs typeface="Lato" charset="0"/>
                </a:rPr>
                <a:t> </a:t>
              </a:r>
              <a:r>
                <a:rPr lang="fr-FR" sz="1100" dirty="0" err="1">
                  <a:ea typeface="Lato" charset="0"/>
                  <a:cs typeface="Lato" charset="0"/>
                </a:rPr>
                <a:t>luctus</a:t>
              </a:r>
              <a:r>
                <a:rPr lang="fr-FR" sz="1100" dirty="0">
                  <a:ea typeface="Lato" charset="0"/>
                  <a:cs typeface="Lato" charset="0"/>
                </a:rPr>
                <a:t> </a:t>
              </a:r>
              <a:r>
                <a:rPr lang="fr-FR" sz="1100" dirty="0" err="1">
                  <a:ea typeface="Lato" charset="0"/>
                  <a:cs typeface="Lato" charset="0"/>
                </a:rPr>
                <a:t>maximus</a:t>
              </a:r>
              <a:r>
                <a:rPr lang="fr-FR" sz="1100" dirty="0">
                  <a:ea typeface="Lato" charset="0"/>
                  <a:cs typeface="Lato" charset="0"/>
                </a:rPr>
                <a:t>. </a:t>
              </a:r>
            </a:p>
          </p:txBody>
        </p:sp>
      </p:grpSp>
      <p:sp>
        <p:nvSpPr>
          <p:cNvPr id="24" name="Oval 23"/>
          <p:cNvSpPr/>
          <p:nvPr/>
        </p:nvSpPr>
        <p:spPr>
          <a:xfrm>
            <a:off x="3441700" y="7853983"/>
            <a:ext cx="846386" cy="846386"/>
          </a:xfrm>
          <a:prstGeom prst="ellipse">
            <a:avLst/>
          </a:prstGeom>
          <a:solidFill>
            <a:srgbClr val="33CCCC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chemeClr val="bg1"/>
                </a:solidFill>
              </a:rPr>
              <a:t>LOGO</a:t>
            </a:r>
          </a:p>
        </p:txBody>
      </p:sp>
      <p:grpSp>
        <p:nvGrpSpPr>
          <p:cNvPr id="28" name="Group 27"/>
          <p:cNvGrpSpPr/>
          <p:nvPr/>
        </p:nvGrpSpPr>
        <p:grpSpPr>
          <a:xfrm>
            <a:off x="3318928" y="8937249"/>
            <a:ext cx="4089578" cy="1107996"/>
            <a:chOff x="3318928" y="3690328"/>
            <a:chExt cx="4089578" cy="1107996"/>
          </a:xfrm>
        </p:grpSpPr>
        <p:sp>
          <p:nvSpPr>
            <p:cNvPr id="30" name="TextBox 29"/>
            <p:cNvSpPr txBox="1"/>
            <p:nvPr/>
          </p:nvSpPr>
          <p:spPr>
            <a:xfrm>
              <a:off x="3318928" y="3690328"/>
              <a:ext cx="1029137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100" dirty="0">
                  <a:latin typeface="Lato" panose="020F0502020204030203" pitchFamily="34" charset="0"/>
                  <a:cs typeface="Lato" panose="020F0502020204030203" pitchFamily="34" charset="0"/>
                </a:rPr>
                <a:t>2010 - 2014</a:t>
              </a: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4513246" y="3690328"/>
              <a:ext cx="2895260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100" b="1" dirty="0" err="1">
                  <a:cs typeface="Lato" panose="020F0502020204030203" pitchFamily="34" charset="0"/>
                </a:rPr>
                <a:t>Empresa</a:t>
              </a:r>
              <a:r>
                <a:rPr lang="en-GB" sz="1100" b="1" dirty="0">
                  <a:cs typeface="Lato" panose="020F0502020204030203" pitchFamily="34" charset="0"/>
                </a:rPr>
                <a:t> </a:t>
              </a:r>
            </a:p>
            <a:p>
              <a:r>
                <a:rPr lang="en-GB" sz="1100" i="1" dirty="0">
                  <a:cs typeface="Lato" panose="020F0502020204030203" pitchFamily="34" charset="0"/>
                </a:rPr>
                <a:t>Cargo </a:t>
              </a:r>
              <a:r>
                <a:rPr lang="en-GB" sz="1100" i="1" dirty="0" err="1">
                  <a:cs typeface="Lato" panose="020F0502020204030203" pitchFamily="34" charset="0"/>
                </a:rPr>
                <a:t>exercido</a:t>
              </a:r>
              <a:endParaRPr lang="en-GB" sz="1100" i="1" dirty="0">
                <a:cs typeface="Lato" panose="020F0502020204030203" pitchFamily="34" charset="0"/>
              </a:endParaRPr>
            </a:p>
            <a:p>
              <a:pPr defTabSz="685800">
                <a:defRPr/>
              </a:pPr>
              <a:r>
                <a:rPr lang="fr-FR" sz="1100" dirty="0" err="1" smtClean="0">
                  <a:ea typeface="Lato" charset="0"/>
                  <a:cs typeface="Lato" charset="0"/>
                </a:rPr>
                <a:t>Lorem</a:t>
              </a:r>
              <a:r>
                <a:rPr lang="fr-FR" sz="1100" dirty="0" smtClean="0">
                  <a:ea typeface="Lato" charset="0"/>
                  <a:cs typeface="Lato" charset="0"/>
                </a:rPr>
                <a:t> </a:t>
              </a:r>
              <a:r>
                <a:rPr lang="fr-FR" sz="1100" dirty="0" err="1">
                  <a:ea typeface="Lato" charset="0"/>
                  <a:cs typeface="Lato" charset="0"/>
                </a:rPr>
                <a:t>ipsum</a:t>
              </a:r>
              <a:r>
                <a:rPr lang="fr-FR" sz="1100" dirty="0">
                  <a:ea typeface="Lato" charset="0"/>
                  <a:cs typeface="Lato" charset="0"/>
                </a:rPr>
                <a:t> </a:t>
              </a:r>
              <a:r>
                <a:rPr lang="fr-FR" sz="1100" dirty="0" err="1">
                  <a:ea typeface="Lato" charset="0"/>
                  <a:cs typeface="Lato" charset="0"/>
                </a:rPr>
                <a:t>dolor</a:t>
              </a:r>
              <a:r>
                <a:rPr lang="fr-FR" sz="1100" dirty="0">
                  <a:ea typeface="Lato" charset="0"/>
                  <a:cs typeface="Lato" charset="0"/>
                </a:rPr>
                <a:t> </a:t>
              </a:r>
              <a:r>
                <a:rPr lang="fr-FR" sz="1100" dirty="0" err="1">
                  <a:ea typeface="Lato" charset="0"/>
                  <a:cs typeface="Lato" charset="0"/>
                </a:rPr>
                <a:t>sit</a:t>
              </a:r>
              <a:r>
                <a:rPr lang="fr-FR" sz="1100" dirty="0">
                  <a:ea typeface="Lato" charset="0"/>
                  <a:cs typeface="Lato" charset="0"/>
                </a:rPr>
                <a:t> </a:t>
              </a:r>
              <a:r>
                <a:rPr lang="fr-FR" sz="1100" dirty="0" err="1">
                  <a:ea typeface="Lato" charset="0"/>
                  <a:cs typeface="Lato" charset="0"/>
                </a:rPr>
                <a:t>amet</a:t>
              </a:r>
              <a:r>
                <a:rPr lang="fr-FR" sz="1100" dirty="0">
                  <a:ea typeface="Lato" charset="0"/>
                  <a:cs typeface="Lato" charset="0"/>
                </a:rPr>
                <a:t>, </a:t>
              </a:r>
              <a:r>
                <a:rPr lang="fr-FR" sz="1100" dirty="0" err="1">
                  <a:ea typeface="Lato" charset="0"/>
                  <a:cs typeface="Lato" charset="0"/>
                </a:rPr>
                <a:t>consectetur</a:t>
              </a:r>
              <a:r>
                <a:rPr lang="fr-FR" sz="1100" dirty="0">
                  <a:ea typeface="Lato" charset="0"/>
                  <a:cs typeface="Lato" charset="0"/>
                </a:rPr>
                <a:t> </a:t>
              </a:r>
              <a:r>
                <a:rPr lang="fr-FR" sz="1100" dirty="0" err="1">
                  <a:ea typeface="Lato" charset="0"/>
                  <a:cs typeface="Lato" charset="0"/>
                </a:rPr>
                <a:t>adipiscing</a:t>
              </a:r>
              <a:r>
                <a:rPr lang="fr-FR" sz="1100" dirty="0">
                  <a:ea typeface="Lato" charset="0"/>
                  <a:cs typeface="Lato" charset="0"/>
                </a:rPr>
                <a:t> </a:t>
              </a:r>
              <a:r>
                <a:rPr lang="fr-FR" sz="1100" dirty="0" err="1">
                  <a:ea typeface="Lato" charset="0"/>
                  <a:cs typeface="Lato" charset="0"/>
                </a:rPr>
                <a:t>elit</a:t>
              </a:r>
              <a:r>
                <a:rPr lang="fr-FR" sz="1100" dirty="0">
                  <a:ea typeface="Lato" charset="0"/>
                  <a:cs typeface="Lato" charset="0"/>
                </a:rPr>
                <a:t>. </a:t>
              </a:r>
              <a:r>
                <a:rPr lang="fr-FR" sz="1100" dirty="0" err="1">
                  <a:ea typeface="Lato" charset="0"/>
                  <a:cs typeface="Lato" charset="0"/>
                </a:rPr>
                <a:t>Morbi</a:t>
              </a:r>
              <a:r>
                <a:rPr lang="fr-FR" sz="1100" dirty="0">
                  <a:ea typeface="Lato" charset="0"/>
                  <a:cs typeface="Lato" charset="0"/>
                </a:rPr>
                <a:t> tristique </a:t>
              </a:r>
              <a:r>
                <a:rPr lang="fr-FR" sz="1100" dirty="0" err="1">
                  <a:ea typeface="Lato" charset="0"/>
                  <a:cs typeface="Lato" charset="0"/>
                </a:rPr>
                <a:t>sapien</a:t>
              </a:r>
              <a:r>
                <a:rPr lang="fr-FR" sz="1100" dirty="0">
                  <a:ea typeface="Lato" charset="0"/>
                  <a:cs typeface="Lato" charset="0"/>
                </a:rPr>
                <a:t> nec </a:t>
              </a:r>
              <a:r>
                <a:rPr lang="fr-FR" sz="1100" dirty="0" err="1">
                  <a:ea typeface="Lato" charset="0"/>
                  <a:cs typeface="Lato" charset="0"/>
                </a:rPr>
                <a:t>nulla</a:t>
              </a:r>
              <a:r>
                <a:rPr lang="fr-FR" sz="1100" dirty="0">
                  <a:ea typeface="Lato" charset="0"/>
                  <a:cs typeface="Lato" charset="0"/>
                </a:rPr>
                <a:t> </a:t>
              </a:r>
              <a:r>
                <a:rPr lang="fr-FR" sz="1100" dirty="0" err="1">
                  <a:ea typeface="Lato" charset="0"/>
                  <a:cs typeface="Lato" charset="0"/>
                </a:rPr>
                <a:t>rutrum</a:t>
              </a:r>
              <a:r>
                <a:rPr lang="fr-FR" sz="1100" dirty="0">
                  <a:ea typeface="Lato" charset="0"/>
                  <a:cs typeface="Lato" charset="0"/>
                </a:rPr>
                <a:t> </a:t>
              </a:r>
              <a:r>
                <a:rPr lang="fr-FR" sz="1100" dirty="0" err="1">
                  <a:ea typeface="Lato" charset="0"/>
                  <a:cs typeface="Lato" charset="0"/>
                </a:rPr>
                <a:t>imperdiet</a:t>
              </a:r>
              <a:r>
                <a:rPr lang="fr-FR" sz="1100" dirty="0">
                  <a:ea typeface="Lato" charset="0"/>
                  <a:cs typeface="Lato" charset="0"/>
                </a:rPr>
                <a:t>. </a:t>
              </a:r>
              <a:r>
                <a:rPr lang="fr-FR" sz="1100" dirty="0" err="1">
                  <a:ea typeface="Lato" charset="0"/>
                  <a:cs typeface="Lato" charset="0"/>
                </a:rPr>
                <a:t>Nullam</a:t>
              </a:r>
              <a:r>
                <a:rPr lang="fr-FR" sz="1100" dirty="0">
                  <a:ea typeface="Lato" charset="0"/>
                  <a:cs typeface="Lato" charset="0"/>
                </a:rPr>
                <a:t> </a:t>
              </a:r>
              <a:r>
                <a:rPr lang="fr-FR" sz="1100" dirty="0" err="1">
                  <a:ea typeface="Lato" charset="0"/>
                  <a:cs typeface="Lato" charset="0"/>
                </a:rPr>
                <a:t>faucibus</a:t>
              </a:r>
              <a:r>
                <a:rPr lang="fr-FR" sz="1100" dirty="0">
                  <a:ea typeface="Lato" charset="0"/>
                  <a:cs typeface="Lato" charset="0"/>
                </a:rPr>
                <a:t> </a:t>
              </a:r>
              <a:r>
                <a:rPr lang="fr-FR" sz="1100" dirty="0" err="1">
                  <a:ea typeface="Lato" charset="0"/>
                  <a:cs typeface="Lato" charset="0"/>
                </a:rPr>
                <a:t>augue</a:t>
              </a:r>
              <a:r>
                <a:rPr lang="fr-FR" sz="1100" dirty="0">
                  <a:ea typeface="Lato" charset="0"/>
                  <a:cs typeface="Lato" charset="0"/>
                </a:rPr>
                <a:t> id </a:t>
              </a:r>
              <a:r>
                <a:rPr lang="fr-FR" sz="1100" dirty="0" err="1">
                  <a:ea typeface="Lato" charset="0"/>
                  <a:cs typeface="Lato" charset="0"/>
                </a:rPr>
                <a:t>velit</a:t>
              </a:r>
              <a:r>
                <a:rPr lang="fr-FR" sz="1100" dirty="0">
                  <a:ea typeface="Lato" charset="0"/>
                  <a:cs typeface="Lato" charset="0"/>
                </a:rPr>
                <a:t> </a:t>
              </a:r>
              <a:r>
                <a:rPr lang="fr-FR" sz="1100" dirty="0" err="1">
                  <a:ea typeface="Lato" charset="0"/>
                  <a:cs typeface="Lato" charset="0"/>
                </a:rPr>
                <a:t>luctus</a:t>
              </a:r>
              <a:r>
                <a:rPr lang="fr-FR" sz="1100" dirty="0">
                  <a:ea typeface="Lato" charset="0"/>
                  <a:cs typeface="Lato" charset="0"/>
                </a:rPr>
                <a:t> </a:t>
              </a:r>
              <a:r>
                <a:rPr lang="fr-FR" sz="1100" dirty="0" err="1">
                  <a:ea typeface="Lato" charset="0"/>
                  <a:cs typeface="Lato" charset="0"/>
                </a:rPr>
                <a:t>maximus</a:t>
              </a:r>
              <a:r>
                <a:rPr lang="fr-FR" sz="1100" dirty="0">
                  <a:ea typeface="Lato" charset="0"/>
                  <a:cs typeface="Lato" charset="0"/>
                </a:rPr>
                <a:t>. </a:t>
              </a:r>
            </a:p>
          </p:txBody>
        </p:sp>
      </p:grpSp>
      <p:sp>
        <p:nvSpPr>
          <p:cNvPr id="29" name="Oval 28"/>
          <p:cNvSpPr/>
          <p:nvPr/>
        </p:nvSpPr>
        <p:spPr>
          <a:xfrm>
            <a:off x="3441700" y="9198859"/>
            <a:ext cx="846386" cy="846386"/>
          </a:xfrm>
          <a:prstGeom prst="ellipse">
            <a:avLst/>
          </a:prstGeom>
          <a:solidFill>
            <a:srgbClr val="33CCCC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chemeClr val="bg1"/>
                </a:solidFill>
              </a:rPr>
              <a:t>LOGO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3311938" y="3338691"/>
            <a:ext cx="20719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solidFill>
                  <a:srgbClr val="33CCCC"/>
                </a:solidFill>
                <a:latin typeface="Lato" panose="020F0502020204030203" pitchFamily="34" charset="0"/>
                <a:cs typeface="Lato" panose="020F0502020204030203" pitchFamily="34" charset="0"/>
              </a:rPr>
              <a:t>INFORMAÇÃO ADICIONAL</a:t>
            </a:r>
            <a:endParaRPr lang="en-GB" sz="1400" b="1" dirty="0">
              <a:solidFill>
                <a:srgbClr val="33CCCC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311939" y="3683791"/>
            <a:ext cx="4089578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latin typeface="Lato" panose="020F0502020204030203" pitchFamily="34" charset="0"/>
                <a:cs typeface="Lato" panose="020F0502020204030203" pitchFamily="34" charset="0"/>
              </a:rPr>
              <a:t>Lorem ipsum </a:t>
            </a:r>
            <a:r>
              <a:rPr lang="en-GB" sz="1100" dirty="0" err="1">
                <a:latin typeface="Lato" panose="020F0502020204030203" pitchFamily="34" charset="0"/>
                <a:cs typeface="Lato" panose="020F0502020204030203" pitchFamily="34" charset="0"/>
              </a:rPr>
              <a:t>dolor</a:t>
            </a:r>
            <a:r>
              <a:rPr lang="en-GB" sz="1100" dirty="0">
                <a:latin typeface="Lato" panose="020F0502020204030203" pitchFamily="34" charset="0"/>
                <a:cs typeface="Lato" panose="020F0502020204030203" pitchFamily="34" charset="0"/>
              </a:rPr>
              <a:t> sit </a:t>
            </a:r>
            <a:r>
              <a:rPr lang="en-GB" sz="1100" dirty="0" err="1">
                <a:latin typeface="Lato" panose="020F0502020204030203" pitchFamily="34" charset="0"/>
                <a:cs typeface="Lato" panose="020F0502020204030203" pitchFamily="34" charset="0"/>
              </a:rPr>
              <a:t>amet</a:t>
            </a:r>
            <a:r>
              <a:rPr lang="en-GB" sz="1100" dirty="0">
                <a:latin typeface="Lato" panose="020F0502020204030203" pitchFamily="34" charset="0"/>
                <a:cs typeface="Lato" panose="020F0502020204030203" pitchFamily="34" charset="0"/>
              </a:rPr>
              <a:t>, </a:t>
            </a:r>
            <a:r>
              <a:rPr lang="en-GB" sz="1100" dirty="0" err="1">
                <a:latin typeface="Lato" panose="020F0502020204030203" pitchFamily="34" charset="0"/>
                <a:cs typeface="Lato" panose="020F0502020204030203" pitchFamily="34" charset="0"/>
              </a:rPr>
              <a:t>consectetur</a:t>
            </a:r>
            <a:r>
              <a:rPr lang="en-GB" sz="1100" dirty="0">
                <a:latin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GB" sz="1100" dirty="0" err="1">
                <a:latin typeface="Lato" panose="020F0502020204030203" pitchFamily="34" charset="0"/>
                <a:cs typeface="Lato" panose="020F0502020204030203" pitchFamily="34" charset="0"/>
              </a:rPr>
              <a:t>adipiscing</a:t>
            </a:r>
            <a:r>
              <a:rPr lang="en-GB" sz="1100" dirty="0">
                <a:latin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GB" sz="1100" dirty="0" err="1">
                <a:latin typeface="Lato" panose="020F0502020204030203" pitchFamily="34" charset="0"/>
                <a:cs typeface="Lato" panose="020F0502020204030203" pitchFamily="34" charset="0"/>
              </a:rPr>
              <a:t>elit</a:t>
            </a:r>
            <a:r>
              <a:rPr lang="en-GB" sz="1100" dirty="0">
                <a:latin typeface="Lato" panose="020F0502020204030203" pitchFamily="34" charset="0"/>
                <a:cs typeface="Lato" panose="020F0502020204030203" pitchFamily="34" charset="0"/>
              </a:rPr>
              <a:t>. </a:t>
            </a:r>
            <a:r>
              <a:rPr lang="en-GB" sz="1100" dirty="0" err="1">
                <a:latin typeface="Lato" panose="020F0502020204030203" pitchFamily="34" charset="0"/>
                <a:cs typeface="Lato" panose="020F0502020204030203" pitchFamily="34" charset="0"/>
              </a:rPr>
              <a:t>Morbi</a:t>
            </a:r>
            <a:r>
              <a:rPr lang="en-GB" sz="1100" dirty="0">
                <a:latin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GB" sz="1100" dirty="0" err="1">
                <a:latin typeface="Lato" panose="020F0502020204030203" pitchFamily="34" charset="0"/>
                <a:cs typeface="Lato" panose="020F0502020204030203" pitchFamily="34" charset="0"/>
              </a:rPr>
              <a:t>tristique</a:t>
            </a:r>
            <a:r>
              <a:rPr lang="en-GB" sz="1100" dirty="0">
                <a:latin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GB" sz="1100" dirty="0" err="1">
                <a:latin typeface="Lato" panose="020F0502020204030203" pitchFamily="34" charset="0"/>
                <a:cs typeface="Lato" panose="020F0502020204030203" pitchFamily="34" charset="0"/>
              </a:rPr>
              <a:t>sapien</a:t>
            </a:r>
            <a:r>
              <a:rPr lang="en-GB" sz="1100" dirty="0">
                <a:latin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GB" sz="1100" dirty="0" err="1">
                <a:latin typeface="Lato" panose="020F0502020204030203" pitchFamily="34" charset="0"/>
                <a:cs typeface="Lato" panose="020F0502020204030203" pitchFamily="34" charset="0"/>
              </a:rPr>
              <a:t>nec</a:t>
            </a:r>
            <a:r>
              <a:rPr lang="en-GB" sz="1100" dirty="0">
                <a:latin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GB" sz="1100" dirty="0" err="1">
                <a:latin typeface="Lato" panose="020F0502020204030203" pitchFamily="34" charset="0"/>
                <a:cs typeface="Lato" panose="020F0502020204030203" pitchFamily="34" charset="0"/>
              </a:rPr>
              <a:t>nulla</a:t>
            </a:r>
            <a:r>
              <a:rPr lang="en-GB" sz="1100" dirty="0">
                <a:latin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GB" sz="1100" dirty="0" err="1">
                <a:latin typeface="Lato" panose="020F0502020204030203" pitchFamily="34" charset="0"/>
                <a:cs typeface="Lato" panose="020F0502020204030203" pitchFamily="34" charset="0"/>
              </a:rPr>
              <a:t>rutrum</a:t>
            </a:r>
            <a:r>
              <a:rPr lang="en-GB" sz="1100" dirty="0">
                <a:latin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GB" sz="1100" dirty="0" err="1">
                <a:latin typeface="Lato" panose="020F0502020204030203" pitchFamily="34" charset="0"/>
                <a:cs typeface="Lato" panose="020F0502020204030203" pitchFamily="34" charset="0"/>
              </a:rPr>
              <a:t>imperdiet</a:t>
            </a:r>
            <a:r>
              <a:rPr lang="en-GB" sz="1100" dirty="0">
                <a:latin typeface="Lato" panose="020F0502020204030203" pitchFamily="34" charset="0"/>
                <a:cs typeface="Lato" panose="020F0502020204030203" pitchFamily="34" charset="0"/>
              </a:rPr>
              <a:t>. </a:t>
            </a:r>
            <a:r>
              <a:rPr lang="en-GB" sz="1100" dirty="0" err="1">
                <a:latin typeface="Lato" panose="020F0502020204030203" pitchFamily="34" charset="0"/>
                <a:cs typeface="Lato" panose="020F0502020204030203" pitchFamily="34" charset="0"/>
              </a:rPr>
              <a:t>Nullam</a:t>
            </a:r>
            <a:r>
              <a:rPr lang="en-GB" sz="1100" dirty="0">
                <a:latin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GB" sz="1100" dirty="0" err="1">
                <a:latin typeface="Lato" panose="020F0502020204030203" pitchFamily="34" charset="0"/>
                <a:cs typeface="Lato" panose="020F0502020204030203" pitchFamily="34" charset="0"/>
              </a:rPr>
              <a:t>faucibus</a:t>
            </a:r>
            <a:r>
              <a:rPr lang="en-GB" sz="1100" dirty="0">
                <a:latin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GB" sz="1100" dirty="0" err="1">
                <a:latin typeface="Lato" panose="020F0502020204030203" pitchFamily="34" charset="0"/>
                <a:cs typeface="Lato" panose="020F0502020204030203" pitchFamily="34" charset="0"/>
              </a:rPr>
              <a:t>augue</a:t>
            </a:r>
            <a:r>
              <a:rPr lang="en-GB" sz="1100" dirty="0">
                <a:latin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GB" sz="1100" dirty="0" smtClean="0">
                <a:latin typeface="Lato" panose="020F0502020204030203" pitchFamily="34" charset="0"/>
                <a:cs typeface="Lato" panose="020F0502020204030203" pitchFamily="34" charset="0"/>
              </a:rPr>
              <a:t> id </a:t>
            </a:r>
            <a:r>
              <a:rPr lang="en-GB" sz="1100" dirty="0" err="1">
                <a:latin typeface="Lato" panose="020F0502020204030203" pitchFamily="34" charset="0"/>
                <a:cs typeface="Lato" panose="020F0502020204030203" pitchFamily="34" charset="0"/>
              </a:rPr>
              <a:t>velit</a:t>
            </a:r>
            <a:r>
              <a:rPr lang="en-GB" sz="1100" dirty="0">
                <a:latin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GB" sz="1100" dirty="0" err="1">
                <a:latin typeface="Lato" panose="020F0502020204030203" pitchFamily="34" charset="0"/>
                <a:cs typeface="Lato" panose="020F0502020204030203" pitchFamily="34" charset="0"/>
              </a:rPr>
              <a:t>luctus</a:t>
            </a:r>
            <a:r>
              <a:rPr lang="en-GB" sz="1100" dirty="0">
                <a:latin typeface="Lato" panose="020F0502020204030203" pitchFamily="34" charset="0"/>
                <a:cs typeface="Lato" panose="020F0502020204030203" pitchFamily="34" charset="0"/>
              </a:rPr>
              <a:t> maximus. 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209550" y="3467152"/>
            <a:ext cx="136082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solidFill>
                  <a:srgbClr val="33CCCC"/>
                </a:solidFill>
                <a:latin typeface="Lato" panose="020F0502020204030203" pitchFamily="34" charset="0"/>
                <a:cs typeface="Lato" panose="020F0502020204030203" pitchFamily="34" charset="0"/>
              </a:rPr>
              <a:t>QUALIFICAÇÕES </a:t>
            </a:r>
            <a:endParaRPr lang="en-GB" sz="1400" b="1" dirty="0">
              <a:solidFill>
                <a:srgbClr val="33CCCC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209550" y="3812252"/>
            <a:ext cx="272762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err="1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Profissionais</a:t>
            </a:r>
            <a:r>
              <a:rPr lang="en-GB" sz="1100" dirty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 </a:t>
            </a:r>
            <a:endParaRPr lang="en-GB" sz="1100" dirty="0">
              <a:solidFill>
                <a:schemeClr val="bg1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252667" y="4112334"/>
            <a:ext cx="123301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Microsoft Office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252667" y="4426718"/>
            <a:ext cx="123301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InDesign</a:t>
            </a:r>
            <a:endParaRPr lang="en-GB" sz="1100" dirty="0">
              <a:solidFill>
                <a:schemeClr val="bg1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252667" y="4741102"/>
            <a:ext cx="106783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PHP MySQL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252667" y="5055486"/>
            <a:ext cx="106783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Google Ads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209550" y="5533885"/>
            <a:ext cx="272762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err="1" smtClean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Idiomas</a:t>
            </a:r>
            <a:r>
              <a:rPr lang="en-GB" sz="1100" dirty="0" smtClean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 </a:t>
            </a:r>
            <a:endParaRPr lang="en-GB" sz="1100" dirty="0">
              <a:solidFill>
                <a:schemeClr val="bg1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252667" y="5833967"/>
            <a:ext cx="106783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err="1" smtClean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Inglês</a:t>
            </a:r>
            <a:r>
              <a:rPr lang="en-GB" sz="1100" dirty="0" smtClean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 </a:t>
            </a:r>
            <a:endParaRPr lang="en-GB" sz="1100" dirty="0">
              <a:solidFill>
                <a:schemeClr val="bg1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252667" y="6148351"/>
            <a:ext cx="106783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err="1" smtClean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Italiano</a:t>
            </a:r>
            <a:endParaRPr lang="en-GB" sz="1100" dirty="0">
              <a:solidFill>
                <a:schemeClr val="bg1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252667" y="6462735"/>
            <a:ext cx="106783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err="1" smtClean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Francês</a:t>
            </a:r>
            <a:r>
              <a:rPr lang="en-GB" sz="1100" dirty="0" smtClean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 </a:t>
            </a:r>
            <a:endParaRPr lang="en-GB" sz="1100" dirty="0">
              <a:solidFill>
                <a:schemeClr val="bg1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209550" y="6847803"/>
            <a:ext cx="272762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err="1" smtClean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Personalidade</a:t>
            </a:r>
            <a:endParaRPr lang="en-GB" sz="1100" dirty="0">
              <a:solidFill>
                <a:schemeClr val="bg1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252667" y="7147885"/>
            <a:ext cx="106783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err="1" smtClean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Criativo</a:t>
            </a:r>
            <a:endParaRPr lang="en-GB" sz="1100" dirty="0">
              <a:solidFill>
                <a:schemeClr val="bg1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252667" y="7462269"/>
            <a:ext cx="106783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err="1" smtClean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Organizado</a:t>
            </a:r>
            <a:endParaRPr lang="en-GB" sz="1100" dirty="0">
              <a:solidFill>
                <a:schemeClr val="bg1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252667" y="7776653"/>
            <a:ext cx="106783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err="1" smtClean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Inovador</a:t>
            </a:r>
            <a:endParaRPr lang="en-GB" sz="1100" dirty="0">
              <a:solidFill>
                <a:schemeClr val="bg1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252667" y="8095250"/>
            <a:ext cx="106783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err="1" smtClean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Sério</a:t>
            </a:r>
            <a:endParaRPr lang="en-GB" sz="1100" dirty="0">
              <a:solidFill>
                <a:schemeClr val="bg1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1532443" y="4180185"/>
            <a:ext cx="1451774" cy="4108383"/>
            <a:chOff x="380828" y="3684885"/>
            <a:chExt cx="1451774" cy="4108383"/>
          </a:xfrm>
        </p:grpSpPr>
        <p:grpSp>
          <p:nvGrpSpPr>
            <p:cNvPr id="51" name="Group 50"/>
            <p:cNvGrpSpPr/>
            <p:nvPr/>
          </p:nvGrpSpPr>
          <p:grpSpPr>
            <a:xfrm>
              <a:off x="380828" y="3684885"/>
              <a:ext cx="1451774" cy="152909"/>
              <a:chOff x="1508453" y="3924725"/>
              <a:chExt cx="1451774" cy="152909"/>
            </a:xfrm>
          </p:grpSpPr>
          <p:sp>
            <p:nvSpPr>
              <p:cNvPr id="49" name="Rectangle 48"/>
              <p:cNvSpPr/>
              <p:nvPr/>
            </p:nvSpPr>
            <p:spPr>
              <a:xfrm>
                <a:off x="1508453" y="3924725"/>
                <a:ext cx="1451774" cy="152909"/>
              </a:xfrm>
              <a:prstGeom prst="rect">
                <a:avLst/>
              </a:prstGeom>
              <a:noFill/>
              <a:ln>
                <a:solidFill>
                  <a:srgbClr val="33CCCC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bg1"/>
                  </a:solidFill>
                </a:endParaRPr>
              </a:p>
            </p:txBody>
          </p:sp>
          <p:sp>
            <p:nvSpPr>
              <p:cNvPr id="50" name="Rectangle 49"/>
              <p:cNvSpPr/>
              <p:nvPr/>
            </p:nvSpPr>
            <p:spPr>
              <a:xfrm>
                <a:off x="1508453" y="3924725"/>
                <a:ext cx="796017" cy="152909"/>
              </a:xfrm>
              <a:prstGeom prst="rect">
                <a:avLst/>
              </a:prstGeom>
              <a:solidFill>
                <a:srgbClr val="33CCCC"/>
              </a:solidFill>
              <a:ln>
                <a:solidFill>
                  <a:srgbClr val="33CCCC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52" name="Group 51"/>
            <p:cNvGrpSpPr/>
            <p:nvPr/>
          </p:nvGrpSpPr>
          <p:grpSpPr>
            <a:xfrm>
              <a:off x="380828" y="3993015"/>
              <a:ext cx="1451774" cy="152909"/>
              <a:chOff x="1508453" y="3924725"/>
              <a:chExt cx="1451774" cy="152909"/>
            </a:xfrm>
          </p:grpSpPr>
          <p:sp>
            <p:nvSpPr>
              <p:cNvPr id="53" name="Rectangle 52"/>
              <p:cNvSpPr/>
              <p:nvPr/>
            </p:nvSpPr>
            <p:spPr>
              <a:xfrm>
                <a:off x="1508453" y="3924725"/>
                <a:ext cx="1451774" cy="152909"/>
              </a:xfrm>
              <a:prstGeom prst="rect">
                <a:avLst/>
              </a:prstGeom>
              <a:noFill/>
              <a:ln>
                <a:solidFill>
                  <a:srgbClr val="33CCCC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bg1"/>
                  </a:solidFill>
                </a:endParaRPr>
              </a:p>
            </p:txBody>
          </p:sp>
          <p:sp>
            <p:nvSpPr>
              <p:cNvPr id="54" name="Rectangle 53"/>
              <p:cNvSpPr/>
              <p:nvPr/>
            </p:nvSpPr>
            <p:spPr>
              <a:xfrm>
                <a:off x="1508453" y="3924725"/>
                <a:ext cx="1188656" cy="152909"/>
              </a:xfrm>
              <a:prstGeom prst="rect">
                <a:avLst/>
              </a:prstGeom>
              <a:solidFill>
                <a:srgbClr val="33CCCC"/>
              </a:solidFill>
              <a:ln>
                <a:solidFill>
                  <a:srgbClr val="33CCCC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55" name="Group 54"/>
            <p:cNvGrpSpPr/>
            <p:nvPr/>
          </p:nvGrpSpPr>
          <p:grpSpPr>
            <a:xfrm>
              <a:off x="380828" y="4301145"/>
              <a:ext cx="1451774" cy="152909"/>
              <a:chOff x="1508453" y="3924725"/>
              <a:chExt cx="1451774" cy="152909"/>
            </a:xfrm>
          </p:grpSpPr>
          <p:sp>
            <p:nvSpPr>
              <p:cNvPr id="56" name="Rectangle 55"/>
              <p:cNvSpPr/>
              <p:nvPr/>
            </p:nvSpPr>
            <p:spPr>
              <a:xfrm>
                <a:off x="1508453" y="3924725"/>
                <a:ext cx="1451774" cy="152909"/>
              </a:xfrm>
              <a:prstGeom prst="rect">
                <a:avLst/>
              </a:prstGeom>
              <a:noFill/>
              <a:ln>
                <a:solidFill>
                  <a:srgbClr val="33CCCC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bg1"/>
                  </a:solidFill>
                </a:endParaRPr>
              </a:p>
            </p:txBody>
          </p:sp>
          <p:sp>
            <p:nvSpPr>
              <p:cNvPr id="57" name="Rectangle 56"/>
              <p:cNvSpPr/>
              <p:nvPr/>
            </p:nvSpPr>
            <p:spPr>
              <a:xfrm>
                <a:off x="1508453" y="3924725"/>
                <a:ext cx="428297" cy="152909"/>
              </a:xfrm>
              <a:prstGeom prst="rect">
                <a:avLst/>
              </a:prstGeom>
              <a:solidFill>
                <a:srgbClr val="33CCCC"/>
              </a:solidFill>
              <a:ln>
                <a:solidFill>
                  <a:srgbClr val="33CCCC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58" name="Group 57"/>
            <p:cNvGrpSpPr/>
            <p:nvPr/>
          </p:nvGrpSpPr>
          <p:grpSpPr>
            <a:xfrm>
              <a:off x="380828" y="4609274"/>
              <a:ext cx="1451774" cy="152909"/>
              <a:chOff x="1508453" y="3924725"/>
              <a:chExt cx="1451774" cy="152909"/>
            </a:xfrm>
          </p:grpSpPr>
          <p:sp>
            <p:nvSpPr>
              <p:cNvPr id="59" name="Rectangle 58"/>
              <p:cNvSpPr/>
              <p:nvPr/>
            </p:nvSpPr>
            <p:spPr>
              <a:xfrm>
                <a:off x="1508453" y="3924725"/>
                <a:ext cx="1451774" cy="152909"/>
              </a:xfrm>
              <a:prstGeom prst="rect">
                <a:avLst/>
              </a:prstGeom>
              <a:noFill/>
              <a:ln>
                <a:solidFill>
                  <a:srgbClr val="33CCCC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bg1"/>
                  </a:solidFill>
                </a:endParaRPr>
              </a:p>
            </p:txBody>
          </p:sp>
          <p:sp>
            <p:nvSpPr>
              <p:cNvPr id="60" name="Rectangle 59"/>
              <p:cNvSpPr/>
              <p:nvPr/>
            </p:nvSpPr>
            <p:spPr>
              <a:xfrm>
                <a:off x="1508453" y="3924725"/>
                <a:ext cx="1107747" cy="152909"/>
              </a:xfrm>
              <a:prstGeom prst="rect">
                <a:avLst/>
              </a:prstGeom>
              <a:solidFill>
                <a:srgbClr val="33CCCC"/>
              </a:solidFill>
              <a:ln>
                <a:solidFill>
                  <a:srgbClr val="33CCCC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62" name="Group 61"/>
            <p:cNvGrpSpPr/>
            <p:nvPr/>
          </p:nvGrpSpPr>
          <p:grpSpPr>
            <a:xfrm>
              <a:off x="380828" y="5361286"/>
              <a:ext cx="1451774" cy="152909"/>
              <a:chOff x="1508453" y="3924725"/>
              <a:chExt cx="1451774" cy="152909"/>
            </a:xfrm>
          </p:grpSpPr>
          <p:sp>
            <p:nvSpPr>
              <p:cNvPr id="63" name="Rectangle 62"/>
              <p:cNvSpPr/>
              <p:nvPr/>
            </p:nvSpPr>
            <p:spPr>
              <a:xfrm>
                <a:off x="1508453" y="3924725"/>
                <a:ext cx="1451774" cy="152909"/>
              </a:xfrm>
              <a:prstGeom prst="rect">
                <a:avLst/>
              </a:prstGeom>
              <a:noFill/>
              <a:ln>
                <a:solidFill>
                  <a:srgbClr val="33CCCC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bg1"/>
                  </a:solidFill>
                </a:endParaRPr>
              </a:p>
            </p:txBody>
          </p:sp>
          <p:sp>
            <p:nvSpPr>
              <p:cNvPr id="64" name="Rectangle 63"/>
              <p:cNvSpPr/>
              <p:nvPr/>
            </p:nvSpPr>
            <p:spPr>
              <a:xfrm>
                <a:off x="1508453" y="3924725"/>
                <a:ext cx="796017" cy="152909"/>
              </a:xfrm>
              <a:prstGeom prst="rect">
                <a:avLst/>
              </a:prstGeom>
              <a:solidFill>
                <a:srgbClr val="33CCCC"/>
              </a:solidFill>
              <a:ln>
                <a:solidFill>
                  <a:srgbClr val="33CCCC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65" name="Group 64"/>
            <p:cNvGrpSpPr/>
            <p:nvPr/>
          </p:nvGrpSpPr>
          <p:grpSpPr>
            <a:xfrm>
              <a:off x="380828" y="5669416"/>
              <a:ext cx="1451774" cy="152909"/>
              <a:chOff x="1508453" y="3924725"/>
              <a:chExt cx="1451774" cy="152909"/>
            </a:xfrm>
          </p:grpSpPr>
          <p:sp>
            <p:nvSpPr>
              <p:cNvPr id="66" name="Rectangle 65"/>
              <p:cNvSpPr/>
              <p:nvPr/>
            </p:nvSpPr>
            <p:spPr>
              <a:xfrm>
                <a:off x="1508453" y="3924725"/>
                <a:ext cx="1451774" cy="152909"/>
              </a:xfrm>
              <a:prstGeom prst="rect">
                <a:avLst/>
              </a:prstGeom>
              <a:noFill/>
              <a:ln>
                <a:solidFill>
                  <a:srgbClr val="33CCCC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bg1"/>
                  </a:solidFill>
                </a:endParaRPr>
              </a:p>
            </p:txBody>
          </p:sp>
          <p:sp>
            <p:nvSpPr>
              <p:cNvPr id="67" name="Rectangle 66"/>
              <p:cNvSpPr/>
              <p:nvPr/>
            </p:nvSpPr>
            <p:spPr>
              <a:xfrm>
                <a:off x="1508453" y="3924725"/>
                <a:ext cx="1188656" cy="152909"/>
              </a:xfrm>
              <a:prstGeom prst="rect">
                <a:avLst/>
              </a:prstGeom>
              <a:solidFill>
                <a:srgbClr val="33CCCC"/>
              </a:solidFill>
              <a:ln>
                <a:solidFill>
                  <a:srgbClr val="33CCCC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68" name="Group 67"/>
            <p:cNvGrpSpPr/>
            <p:nvPr/>
          </p:nvGrpSpPr>
          <p:grpSpPr>
            <a:xfrm>
              <a:off x="380828" y="5977546"/>
              <a:ext cx="1451774" cy="152909"/>
              <a:chOff x="1508453" y="3924725"/>
              <a:chExt cx="1451774" cy="152909"/>
            </a:xfrm>
          </p:grpSpPr>
          <p:sp>
            <p:nvSpPr>
              <p:cNvPr id="69" name="Rectangle 68"/>
              <p:cNvSpPr/>
              <p:nvPr/>
            </p:nvSpPr>
            <p:spPr>
              <a:xfrm>
                <a:off x="1508453" y="3924725"/>
                <a:ext cx="1451774" cy="152909"/>
              </a:xfrm>
              <a:prstGeom prst="rect">
                <a:avLst/>
              </a:prstGeom>
              <a:noFill/>
              <a:ln>
                <a:solidFill>
                  <a:srgbClr val="33CCCC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bg1"/>
                  </a:solidFill>
                </a:endParaRPr>
              </a:p>
            </p:txBody>
          </p:sp>
          <p:sp>
            <p:nvSpPr>
              <p:cNvPr id="70" name="Rectangle 69"/>
              <p:cNvSpPr/>
              <p:nvPr/>
            </p:nvSpPr>
            <p:spPr>
              <a:xfrm>
                <a:off x="1508453" y="3924725"/>
                <a:ext cx="428297" cy="152909"/>
              </a:xfrm>
              <a:prstGeom prst="rect">
                <a:avLst/>
              </a:prstGeom>
              <a:solidFill>
                <a:srgbClr val="33CCCC"/>
              </a:solidFill>
              <a:ln>
                <a:solidFill>
                  <a:srgbClr val="33CCCC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74" name="Group 73"/>
            <p:cNvGrpSpPr/>
            <p:nvPr/>
          </p:nvGrpSpPr>
          <p:grpSpPr>
            <a:xfrm>
              <a:off x="380828" y="6715970"/>
              <a:ext cx="1451774" cy="152909"/>
              <a:chOff x="1508453" y="3924725"/>
              <a:chExt cx="1451774" cy="152909"/>
            </a:xfrm>
          </p:grpSpPr>
          <p:sp>
            <p:nvSpPr>
              <p:cNvPr id="75" name="Rectangle 74"/>
              <p:cNvSpPr/>
              <p:nvPr/>
            </p:nvSpPr>
            <p:spPr>
              <a:xfrm>
                <a:off x="1508453" y="3924725"/>
                <a:ext cx="1451774" cy="152909"/>
              </a:xfrm>
              <a:prstGeom prst="rect">
                <a:avLst/>
              </a:prstGeom>
              <a:noFill/>
              <a:ln>
                <a:solidFill>
                  <a:srgbClr val="33CCCC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bg1"/>
                  </a:solidFill>
                </a:endParaRPr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1508453" y="3924725"/>
                <a:ext cx="796017" cy="152909"/>
              </a:xfrm>
              <a:prstGeom prst="rect">
                <a:avLst/>
              </a:prstGeom>
              <a:solidFill>
                <a:srgbClr val="33CCCC"/>
              </a:solidFill>
              <a:ln>
                <a:solidFill>
                  <a:srgbClr val="33CCCC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77" name="Group 76"/>
            <p:cNvGrpSpPr/>
            <p:nvPr/>
          </p:nvGrpSpPr>
          <p:grpSpPr>
            <a:xfrm>
              <a:off x="380828" y="7024100"/>
              <a:ext cx="1451774" cy="152909"/>
              <a:chOff x="1508453" y="3924725"/>
              <a:chExt cx="1451774" cy="152909"/>
            </a:xfrm>
          </p:grpSpPr>
          <p:sp>
            <p:nvSpPr>
              <p:cNvPr id="78" name="Rectangle 77"/>
              <p:cNvSpPr/>
              <p:nvPr/>
            </p:nvSpPr>
            <p:spPr>
              <a:xfrm>
                <a:off x="1508453" y="3924725"/>
                <a:ext cx="1451774" cy="152909"/>
              </a:xfrm>
              <a:prstGeom prst="rect">
                <a:avLst/>
              </a:prstGeom>
              <a:noFill/>
              <a:ln>
                <a:solidFill>
                  <a:srgbClr val="33CCCC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bg1"/>
                  </a:solidFill>
                </a:endParaRPr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1508453" y="3924725"/>
                <a:ext cx="1188656" cy="152909"/>
              </a:xfrm>
              <a:prstGeom prst="rect">
                <a:avLst/>
              </a:prstGeom>
              <a:solidFill>
                <a:srgbClr val="33CCCC"/>
              </a:solidFill>
              <a:ln>
                <a:solidFill>
                  <a:srgbClr val="33CCCC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80" name="Group 79"/>
            <p:cNvGrpSpPr/>
            <p:nvPr/>
          </p:nvGrpSpPr>
          <p:grpSpPr>
            <a:xfrm>
              <a:off x="380828" y="7332230"/>
              <a:ext cx="1451774" cy="152909"/>
              <a:chOff x="1508453" y="3924725"/>
              <a:chExt cx="1451774" cy="152909"/>
            </a:xfrm>
          </p:grpSpPr>
          <p:sp>
            <p:nvSpPr>
              <p:cNvPr id="81" name="Rectangle 80"/>
              <p:cNvSpPr/>
              <p:nvPr/>
            </p:nvSpPr>
            <p:spPr>
              <a:xfrm>
                <a:off x="1508453" y="3924725"/>
                <a:ext cx="1451774" cy="152909"/>
              </a:xfrm>
              <a:prstGeom prst="rect">
                <a:avLst/>
              </a:prstGeom>
              <a:noFill/>
              <a:ln>
                <a:solidFill>
                  <a:srgbClr val="33CCCC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bg1"/>
                  </a:solidFill>
                </a:endParaRPr>
              </a:p>
            </p:txBody>
          </p:sp>
          <p:sp>
            <p:nvSpPr>
              <p:cNvPr id="82" name="Rectangle 81"/>
              <p:cNvSpPr/>
              <p:nvPr/>
            </p:nvSpPr>
            <p:spPr>
              <a:xfrm>
                <a:off x="1508453" y="3924725"/>
                <a:ext cx="428297" cy="152909"/>
              </a:xfrm>
              <a:prstGeom prst="rect">
                <a:avLst/>
              </a:prstGeom>
              <a:solidFill>
                <a:srgbClr val="33CCCC"/>
              </a:solidFill>
              <a:ln>
                <a:solidFill>
                  <a:srgbClr val="33CCCC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83" name="Group 82"/>
            <p:cNvGrpSpPr/>
            <p:nvPr/>
          </p:nvGrpSpPr>
          <p:grpSpPr>
            <a:xfrm>
              <a:off x="380828" y="7640359"/>
              <a:ext cx="1451774" cy="152909"/>
              <a:chOff x="1508453" y="3924725"/>
              <a:chExt cx="1451774" cy="152909"/>
            </a:xfrm>
          </p:grpSpPr>
          <p:sp>
            <p:nvSpPr>
              <p:cNvPr id="84" name="Rectangle 83"/>
              <p:cNvSpPr/>
              <p:nvPr/>
            </p:nvSpPr>
            <p:spPr>
              <a:xfrm>
                <a:off x="1508453" y="3924725"/>
                <a:ext cx="1451774" cy="152909"/>
              </a:xfrm>
              <a:prstGeom prst="rect">
                <a:avLst/>
              </a:prstGeom>
              <a:noFill/>
              <a:ln>
                <a:solidFill>
                  <a:srgbClr val="33CCCC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bg1"/>
                  </a:solidFill>
                </a:endParaRPr>
              </a:p>
            </p:txBody>
          </p:sp>
          <p:sp>
            <p:nvSpPr>
              <p:cNvPr id="85" name="Rectangle 84"/>
              <p:cNvSpPr/>
              <p:nvPr/>
            </p:nvSpPr>
            <p:spPr>
              <a:xfrm>
                <a:off x="1508453" y="3924725"/>
                <a:ext cx="1107747" cy="152909"/>
              </a:xfrm>
              <a:prstGeom prst="rect">
                <a:avLst/>
              </a:prstGeom>
              <a:solidFill>
                <a:srgbClr val="33CCCC"/>
              </a:solidFill>
              <a:ln>
                <a:solidFill>
                  <a:srgbClr val="33CCCC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bg1"/>
                  </a:solidFill>
                </a:endParaRPr>
              </a:p>
            </p:txBody>
          </p:sp>
        </p:grpSp>
      </p:grpSp>
      <p:sp>
        <p:nvSpPr>
          <p:cNvPr id="86" name="TextBox 85"/>
          <p:cNvSpPr txBox="1"/>
          <p:nvPr/>
        </p:nvSpPr>
        <p:spPr>
          <a:xfrm>
            <a:off x="209550" y="8629472"/>
            <a:ext cx="107087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solidFill>
                  <a:srgbClr val="33CCCC"/>
                </a:solidFill>
                <a:latin typeface="Lato" panose="020F0502020204030203" pitchFamily="34" charset="0"/>
                <a:cs typeface="Lato" panose="020F0502020204030203" pitchFamily="34" charset="0"/>
              </a:rPr>
              <a:t>FORMAÇÃO </a:t>
            </a:r>
            <a:endParaRPr lang="en-GB" sz="1400" b="1" dirty="0">
              <a:solidFill>
                <a:srgbClr val="33CCCC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1005055" y="8956995"/>
            <a:ext cx="194990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100" dirty="0" err="1">
                <a:solidFill>
                  <a:schemeClr val="bg1"/>
                </a:solidFill>
                <a:cs typeface="Lato" panose="020F0502020204030203" pitchFamily="34" charset="0"/>
              </a:rPr>
              <a:t>Universidade</a:t>
            </a:r>
            <a:r>
              <a:rPr lang="en-PH" sz="1100" dirty="0">
                <a:solidFill>
                  <a:schemeClr val="bg1"/>
                </a:solidFill>
                <a:cs typeface="Lato" panose="020F0502020204030203" pitchFamily="34" charset="0"/>
              </a:rPr>
              <a:t> – </a:t>
            </a:r>
            <a:r>
              <a:rPr lang="en-PH" sz="1100" dirty="0" err="1">
                <a:solidFill>
                  <a:schemeClr val="bg1"/>
                </a:solidFill>
                <a:cs typeface="Lato" panose="020F0502020204030203" pitchFamily="34" charset="0"/>
              </a:rPr>
              <a:t>Grau</a:t>
            </a:r>
            <a:r>
              <a:rPr lang="en-PH" sz="11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</a:p>
          <a:p>
            <a:r>
              <a:rPr lang="en-PH" sz="1100" dirty="0" smtClean="0">
                <a:solidFill>
                  <a:schemeClr val="bg1"/>
                </a:solidFill>
                <a:cs typeface="Lato" panose="020F0502020204030203" pitchFamily="34" charset="0"/>
              </a:rPr>
              <a:t>Lorem </a:t>
            </a:r>
            <a:r>
              <a:rPr lang="en-PH" sz="1100" dirty="0">
                <a:solidFill>
                  <a:schemeClr val="bg1"/>
                </a:solidFill>
                <a:cs typeface="Lato" panose="020F0502020204030203" pitchFamily="34" charset="0"/>
              </a:rPr>
              <a:t>ipsum dolor sit </a:t>
            </a:r>
            <a:r>
              <a:rPr lang="en-PH" sz="1100" dirty="0" err="1">
                <a:solidFill>
                  <a:schemeClr val="bg1"/>
                </a:solidFill>
                <a:cs typeface="Lato" panose="020F0502020204030203" pitchFamily="34" charset="0"/>
              </a:rPr>
              <a:t>amet</a:t>
            </a:r>
            <a:r>
              <a:rPr lang="en-PH" sz="1100" dirty="0">
                <a:solidFill>
                  <a:schemeClr val="bg1"/>
                </a:solidFill>
                <a:cs typeface="Lato" panose="020F0502020204030203" pitchFamily="34" charset="0"/>
              </a:rPr>
              <a:t>, </a:t>
            </a:r>
            <a:r>
              <a:rPr lang="en-PH" sz="1100" dirty="0" err="1">
                <a:solidFill>
                  <a:schemeClr val="bg1"/>
                </a:solidFill>
                <a:cs typeface="Lato" panose="020F0502020204030203" pitchFamily="34" charset="0"/>
              </a:rPr>
              <a:t>consectetur</a:t>
            </a:r>
            <a:r>
              <a:rPr lang="en-PH" sz="11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en-PH" sz="1100" dirty="0" err="1">
                <a:solidFill>
                  <a:schemeClr val="bg1"/>
                </a:solidFill>
                <a:cs typeface="Lato" panose="020F0502020204030203" pitchFamily="34" charset="0"/>
              </a:rPr>
              <a:t>adipiscing</a:t>
            </a:r>
            <a:r>
              <a:rPr lang="en-PH" sz="11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en-PH" sz="1100" dirty="0" err="1">
                <a:solidFill>
                  <a:schemeClr val="bg1"/>
                </a:solidFill>
                <a:cs typeface="Lato" panose="020F0502020204030203" pitchFamily="34" charset="0"/>
              </a:rPr>
              <a:t>elit</a:t>
            </a:r>
            <a:r>
              <a:rPr lang="en-PH" sz="1100" dirty="0">
                <a:solidFill>
                  <a:schemeClr val="bg1"/>
                </a:solidFill>
                <a:cs typeface="Lato" panose="020F0502020204030203" pitchFamily="34" charset="0"/>
              </a:rPr>
              <a:t>. </a:t>
            </a:r>
            <a:r>
              <a:rPr lang="en-PH" sz="1100" dirty="0" err="1">
                <a:solidFill>
                  <a:schemeClr val="bg1"/>
                </a:solidFill>
                <a:cs typeface="Lato" panose="020F0502020204030203" pitchFamily="34" charset="0"/>
              </a:rPr>
              <a:t>Morbi</a:t>
            </a:r>
            <a:r>
              <a:rPr lang="en-PH" sz="1100" dirty="0">
                <a:solidFill>
                  <a:schemeClr val="bg1"/>
                </a:solidFill>
                <a:cs typeface="Lato" panose="020F0502020204030203" pitchFamily="34" charset="0"/>
              </a:rPr>
              <a:t>  </a:t>
            </a:r>
            <a:r>
              <a:rPr lang="en-PH" sz="1100" dirty="0" err="1">
                <a:solidFill>
                  <a:schemeClr val="bg1"/>
                </a:solidFill>
                <a:cs typeface="Lato" panose="020F0502020204030203" pitchFamily="34" charset="0"/>
              </a:rPr>
              <a:t>tristique</a:t>
            </a:r>
            <a:r>
              <a:rPr lang="en-PH" sz="11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en-PH" sz="1100" dirty="0" err="1">
                <a:solidFill>
                  <a:schemeClr val="bg1"/>
                </a:solidFill>
                <a:cs typeface="Lato" panose="020F0502020204030203" pitchFamily="34" charset="0"/>
              </a:rPr>
              <a:t>sapien</a:t>
            </a:r>
            <a:r>
              <a:rPr lang="en-PH" sz="1100" dirty="0">
                <a:solidFill>
                  <a:schemeClr val="bg1"/>
                </a:solidFill>
                <a:cs typeface="Lato" panose="020F0502020204030203" pitchFamily="34" charset="0"/>
              </a:rPr>
              <a:t>.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354563" y="8956995"/>
            <a:ext cx="65049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100" dirty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2014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1005055" y="9785644"/>
            <a:ext cx="194990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100" dirty="0" err="1">
                <a:solidFill>
                  <a:schemeClr val="bg1"/>
                </a:solidFill>
                <a:cs typeface="Lato" panose="020F0502020204030203" pitchFamily="34" charset="0"/>
              </a:rPr>
              <a:t>Universidade</a:t>
            </a:r>
            <a:r>
              <a:rPr lang="en-PH" sz="1100" dirty="0">
                <a:solidFill>
                  <a:schemeClr val="bg1"/>
                </a:solidFill>
                <a:cs typeface="Lato" panose="020F0502020204030203" pitchFamily="34" charset="0"/>
              </a:rPr>
              <a:t> – </a:t>
            </a:r>
            <a:r>
              <a:rPr lang="en-PH" sz="1100" dirty="0" err="1">
                <a:solidFill>
                  <a:schemeClr val="bg1"/>
                </a:solidFill>
                <a:cs typeface="Lato" panose="020F0502020204030203" pitchFamily="34" charset="0"/>
              </a:rPr>
              <a:t>Grau</a:t>
            </a:r>
            <a:r>
              <a:rPr lang="en-PH" sz="11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</a:p>
          <a:p>
            <a:r>
              <a:rPr lang="en-PH" sz="1100" dirty="0" smtClean="0">
                <a:solidFill>
                  <a:schemeClr val="bg1"/>
                </a:solidFill>
                <a:cs typeface="Lato" panose="020F0502020204030203" pitchFamily="34" charset="0"/>
              </a:rPr>
              <a:t>Lorem </a:t>
            </a:r>
            <a:r>
              <a:rPr lang="en-PH" sz="1100" dirty="0">
                <a:solidFill>
                  <a:schemeClr val="bg1"/>
                </a:solidFill>
                <a:cs typeface="Lato" panose="020F0502020204030203" pitchFamily="34" charset="0"/>
              </a:rPr>
              <a:t>ipsum dolor sit </a:t>
            </a:r>
            <a:r>
              <a:rPr lang="en-PH" sz="1100" dirty="0" err="1">
                <a:solidFill>
                  <a:schemeClr val="bg1"/>
                </a:solidFill>
                <a:cs typeface="Lato" panose="020F0502020204030203" pitchFamily="34" charset="0"/>
              </a:rPr>
              <a:t>amet</a:t>
            </a:r>
            <a:r>
              <a:rPr lang="en-PH" sz="1100" dirty="0">
                <a:solidFill>
                  <a:schemeClr val="bg1"/>
                </a:solidFill>
                <a:cs typeface="Lato" panose="020F0502020204030203" pitchFamily="34" charset="0"/>
              </a:rPr>
              <a:t>, </a:t>
            </a:r>
            <a:r>
              <a:rPr lang="en-PH" sz="1100" dirty="0" err="1">
                <a:solidFill>
                  <a:schemeClr val="bg1"/>
                </a:solidFill>
                <a:cs typeface="Lato" panose="020F0502020204030203" pitchFamily="34" charset="0"/>
              </a:rPr>
              <a:t>consectetur</a:t>
            </a:r>
            <a:r>
              <a:rPr lang="en-PH" sz="11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en-PH" sz="1100" dirty="0" err="1">
                <a:solidFill>
                  <a:schemeClr val="bg1"/>
                </a:solidFill>
                <a:cs typeface="Lato" panose="020F0502020204030203" pitchFamily="34" charset="0"/>
              </a:rPr>
              <a:t>adipiscing</a:t>
            </a:r>
            <a:r>
              <a:rPr lang="en-PH" sz="11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en-PH" sz="1100" dirty="0" err="1">
                <a:solidFill>
                  <a:schemeClr val="bg1"/>
                </a:solidFill>
                <a:cs typeface="Lato" panose="020F0502020204030203" pitchFamily="34" charset="0"/>
              </a:rPr>
              <a:t>elit</a:t>
            </a:r>
            <a:r>
              <a:rPr lang="en-PH" sz="1100" dirty="0">
                <a:solidFill>
                  <a:schemeClr val="bg1"/>
                </a:solidFill>
                <a:cs typeface="Lato" panose="020F0502020204030203" pitchFamily="34" charset="0"/>
              </a:rPr>
              <a:t>. </a:t>
            </a:r>
            <a:r>
              <a:rPr lang="en-PH" sz="1100" dirty="0" err="1">
                <a:solidFill>
                  <a:schemeClr val="bg1"/>
                </a:solidFill>
                <a:cs typeface="Lato" panose="020F0502020204030203" pitchFamily="34" charset="0"/>
              </a:rPr>
              <a:t>Morbi</a:t>
            </a:r>
            <a:r>
              <a:rPr lang="en-PH" sz="1100" dirty="0">
                <a:solidFill>
                  <a:schemeClr val="bg1"/>
                </a:solidFill>
                <a:cs typeface="Lato" panose="020F0502020204030203" pitchFamily="34" charset="0"/>
              </a:rPr>
              <a:t>  </a:t>
            </a:r>
            <a:r>
              <a:rPr lang="en-PH" sz="1100" dirty="0" err="1">
                <a:solidFill>
                  <a:schemeClr val="bg1"/>
                </a:solidFill>
                <a:cs typeface="Lato" panose="020F0502020204030203" pitchFamily="34" charset="0"/>
              </a:rPr>
              <a:t>tristique</a:t>
            </a:r>
            <a:r>
              <a:rPr lang="en-PH" sz="11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en-PH" sz="1100" dirty="0" err="1">
                <a:solidFill>
                  <a:schemeClr val="bg1"/>
                </a:solidFill>
                <a:cs typeface="Lato" panose="020F0502020204030203" pitchFamily="34" charset="0"/>
              </a:rPr>
              <a:t>sapien</a:t>
            </a:r>
            <a:r>
              <a:rPr lang="en-PH" sz="1100" dirty="0">
                <a:solidFill>
                  <a:schemeClr val="bg1"/>
                </a:solidFill>
                <a:cs typeface="Lato" panose="020F0502020204030203" pitchFamily="34" charset="0"/>
              </a:rPr>
              <a:t>.</a:t>
            </a:r>
          </a:p>
        </p:txBody>
      </p:sp>
      <p:sp>
        <p:nvSpPr>
          <p:cNvPr id="90" name="TextBox 89"/>
          <p:cNvSpPr txBox="1"/>
          <p:nvPr/>
        </p:nvSpPr>
        <p:spPr>
          <a:xfrm>
            <a:off x="354563" y="9785644"/>
            <a:ext cx="65049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100" dirty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2014</a:t>
            </a:r>
          </a:p>
        </p:txBody>
      </p:sp>
      <p:pic>
        <p:nvPicPr>
          <p:cNvPr id="5" name="Image 4" descr="Une image contenant personne, femme, fenêtre, habits&#10;&#10;&#10;&#10;Description générée automatiquement">
            <a:extLst>
              <a:ext uri="{FF2B5EF4-FFF2-40B4-BE49-F238E27FC236}">
                <a16:creationId xmlns="" xmlns:a16="http://schemas.microsoft.com/office/drawing/2014/main" id="{C5CB1DF5-FC0B-2E4D-8646-C66027F1B4C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807" r="5365"/>
          <a:stretch/>
        </p:blipFill>
        <p:spPr>
          <a:xfrm>
            <a:off x="632476" y="164272"/>
            <a:ext cx="2007713" cy="2035687"/>
          </a:xfrm>
          <a:prstGeom prst="ellipse">
            <a:avLst/>
          </a:prstGeom>
          <a:ln w="28575">
            <a:solidFill>
              <a:schemeClr val="bg1"/>
            </a:solidFill>
          </a:ln>
        </p:spPr>
      </p:pic>
    </p:spTree>
    <p:extLst>
      <p:ext uri="{BB962C8B-B14F-4D97-AF65-F5344CB8AC3E}">
        <p14:creationId xmlns:p14="http://schemas.microsoft.com/office/powerpoint/2010/main" val="498710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</TotalTime>
  <Words>267</Words>
  <Application>Microsoft Office PowerPoint</Application>
  <PresentationFormat>Personalizado</PresentationFormat>
  <Paragraphs>53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Lato</vt:lpstr>
      <vt:lpstr>Lato Black</vt:lpstr>
      <vt:lpstr>Office Theme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ikkinallego</dc:creator>
  <cp:lastModifiedBy>PC</cp:lastModifiedBy>
  <cp:revision>10</cp:revision>
  <dcterms:created xsi:type="dcterms:W3CDTF">2017-02-16T03:54:32Z</dcterms:created>
  <dcterms:modified xsi:type="dcterms:W3CDTF">2019-02-01T01:20:08Z</dcterms:modified>
</cp:coreProperties>
</file>