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40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9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22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46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7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3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50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37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44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0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95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555" y="0"/>
            <a:ext cx="6858000" cy="987999"/>
          </a:xfrm>
          <a:prstGeom prst="rect">
            <a:avLst/>
          </a:prstGeom>
          <a:solidFill>
            <a:srgbClr val="00B0F0">
              <a:tint val="66000"/>
              <a:satMod val="1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9090212"/>
            <a:ext cx="6858000" cy="815788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2" r="14455" b="3555"/>
          <a:stretch/>
        </p:blipFill>
        <p:spPr>
          <a:xfrm>
            <a:off x="304800" y="7975615"/>
            <a:ext cx="1721224" cy="1724197"/>
          </a:xfrm>
          <a:prstGeom prst="round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810517" y="6098335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/>
              <a:t>IDIOMAS</a:t>
            </a:r>
            <a:endParaRPr lang="fr-FR" sz="1600" dirty="0"/>
          </a:p>
        </p:txBody>
      </p:sp>
      <p:sp>
        <p:nvSpPr>
          <p:cNvPr id="12" name="Ellipse 11"/>
          <p:cNvSpPr/>
          <p:nvPr/>
        </p:nvSpPr>
        <p:spPr>
          <a:xfrm>
            <a:off x="5519254" y="66754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675704" y="66723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828104" y="66723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977479" y="66723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131567" y="66754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279254" y="666936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433342" y="6672391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523967" y="70310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680417" y="70279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832817" y="70279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982192" y="70279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136280" y="70310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283967" y="7024966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438055" y="7027991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519254" y="741836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675704" y="741534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828104" y="741534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977479" y="741534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131567" y="7418366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279254" y="7412316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6433342" y="7415341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804764"/>
              </p:ext>
            </p:extLst>
          </p:nvPr>
        </p:nvGraphicFramePr>
        <p:xfrm>
          <a:off x="4289828" y="6529883"/>
          <a:ext cx="2292617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617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ESPANHOL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0" name="ZoneTexte 39"/>
          <p:cNvSpPr txBox="1"/>
          <p:nvPr/>
        </p:nvSpPr>
        <p:spPr>
          <a:xfrm>
            <a:off x="2330824" y="8523306"/>
            <a:ext cx="42516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812950" y="8147004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/>
              <a:t>INFORMAÇÃO ADICIONAL </a:t>
            </a:r>
            <a:endParaRPr lang="fr-FR" sz="1600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790805"/>
              </p:ext>
            </p:extLst>
          </p:nvPr>
        </p:nvGraphicFramePr>
        <p:xfrm>
          <a:off x="150713" y="6509667"/>
          <a:ext cx="383734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 DE 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150713" y="6087950"/>
            <a:ext cx="288040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QUALIFICAÇÕES PROFISSIONAIS </a:t>
            </a:r>
            <a:endParaRPr lang="fr-FR" sz="1600" dirty="0"/>
          </a:p>
        </p:txBody>
      </p:sp>
      <p:sp>
        <p:nvSpPr>
          <p:cNvPr id="48" name="Ellipse 47"/>
          <p:cNvSpPr/>
          <p:nvPr/>
        </p:nvSpPr>
        <p:spPr>
          <a:xfrm>
            <a:off x="1925790" y="66624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078190" y="66624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565" y="66624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1653" y="666552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29340" y="665947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683428" y="666249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1930503" y="70180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082903" y="70180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232278" y="70180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386366" y="702112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534053" y="701507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688141" y="701809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1925790" y="740544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2078190" y="740544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2227565" y="740544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2381653" y="740847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529340" y="740242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683428" y="740544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4" name="Connecteur droit 83"/>
          <p:cNvCxnSpPr/>
          <p:nvPr/>
        </p:nvCxnSpPr>
        <p:spPr>
          <a:xfrm>
            <a:off x="17110" y="7902836"/>
            <a:ext cx="684089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624241"/>
              </p:ext>
            </p:extLst>
          </p:nvPr>
        </p:nvGraphicFramePr>
        <p:xfrm>
          <a:off x="3646643" y="2398359"/>
          <a:ext cx="2933369" cy="155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336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FORMAÇÃO </a:t>
                      </a:r>
                      <a:endParaRPr lang="fr-F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Tableau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61622"/>
              </p:ext>
            </p:extLst>
          </p:nvPr>
        </p:nvGraphicFramePr>
        <p:xfrm>
          <a:off x="150713" y="2349447"/>
          <a:ext cx="3097245" cy="341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EXPERIÊNCIA PROFISSIONAL </a:t>
                      </a:r>
                      <a:endParaRPr lang="fr-FR" sz="16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9" name="Connecteur droit 88"/>
          <p:cNvCxnSpPr/>
          <p:nvPr/>
        </p:nvCxnSpPr>
        <p:spPr>
          <a:xfrm>
            <a:off x="17110" y="2172596"/>
            <a:ext cx="684089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150712" y="1459741"/>
            <a:ext cx="628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sit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Morbi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tristique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sapien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nec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nulla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rutrum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imperdiet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Nullam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faucibus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augue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id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velit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luctus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maximus.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Interdum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et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malesuada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fames ac ante ipsum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primis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in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faucibus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71150" y="4785497"/>
            <a:ext cx="353539" cy="112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4246199" y="4912499"/>
            <a:ext cx="353539" cy="997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4616831" y="4676637"/>
            <a:ext cx="353539" cy="12337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275548" y="5166587"/>
            <a:ext cx="110638" cy="108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5275548" y="5427846"/>
            <a:ext cx="110638" cy="10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275762" y="5689105"/>
            <a:ext cx="110638" cy="108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5476361" y="5073444"/>
            <a:ext cx="662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Criativo</a:t>
            </a:r>
            <a:endParaRPr lang="fr-FR" sz="1200" dirty="0"/>
          </a:p>
        </p:txBody>
      </p:sp>
      <p:sp>
        <p:nvSpPr>
          <p:cNvPr id="98" name="ZoneTexte 97"/>
          <p:cNvSpPr txBox="1"/>
          <p:nvPr/>
        </p:nvSpPr>
        <p:spPr>
          <a:xfrm>
            <a:off x="5476361" y="5332564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Comunicação</a:t>
            </a:r>
            <a:endParaRPr lang="fr-FR" sz="1200" dirty="0"/>
          </a:p>
        </p:txBody>
      </p:sp>
      <p:sp>
        <p:nvSpPr>
          <p:cNvPr id="99" name="ZoneTexte 98"/>
          <p:cNvSpPr txBox="1"/>
          <p:nvPr/>
        </p:nvSpPr>
        <p:spPr>
          <a:xfrm>
            <a:off x="5470826" y="5592369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Sério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100" name="Rectangle 99"/>
          <p:cNvSpPr/>
          <p:nvPr/>
        </p:nvSpPr>
        <p:spPr>
          <a:xfrm>
            <a:off x="5029537" y="4295504"/>
            <a:ext cx="15912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PERSONALIDADE</a:t>
            </a:r>
            <a:endParaRPr lang="fr-FR" sz="1600" dirty="0"/>
          </a:p>
        </p:txBody>
      </p:sp>
      <p:cxnSp>
        <p:nvCxnSpPr>
          <p:cNvPr id="101" name="Connecteur droit 100"/>
          <p:cNvCxnSpPr/>
          <p:nvPr/>
        </p:nvCxnSpPr>
        <p:spPr>
          <a:xfrm>
            <a:off x="0" y="5906396"/>
            <a:ext cx="684089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4272553" y="26910"/>
            <a:ext cx="19160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err="1" smtClean="0">
                <a:solidFill>
                  <a:schemeClr val="bg1"/>
                </a:solidFill>
              </a:rPr>
              <a:t>Lisboa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Telefone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000 111 333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Celular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000 222 444</a:t>
            </a:r>
          </a:p>
          <a:p>
            <a:r>
              <a:rPr lang="en-US" sz="1400" dirty="0">
                <a:solidFill>
                  <a:schemeClr val="bg1"/>
                </a:solidFill>
              </a:rPr>
              <a:t>Email: name@mail.com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17110" y="490321"/>
            <a:ext cx="17209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</a:rPr>
              <a:t>Titulo</a:t>
            </a:r>
            <a:r>
              <a:rPr lang="fr-FR" sz="1600" dirty="0">
                <a:solidFill>
                  <a:schemeClr val="bg1"/>
                </a:solidFill>
              </a:rPr>
              <a:t> do </a:t>
            </a:r>
            <a:r>
              <a:rPr lang="fr-FR" sz="1600" dirty="0" err="1">
                <a:solidFill>
                  <a:schemeClr val="bg1"/>
                </a:solidFill>
              </a:rPr>
              <a:t>trabalho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0" y="1069534"/>
            <a:ext cx="6858000" cy="191304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17110" y="-17690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smtClean="0">
                <a:solidFill>
                  <a:schemeClr val="bg1"/>
                </a:solidFill>
              </a:rPr>
              <a:t>Alicia DOE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232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2016-06-17T12:59:56Z</dcterms:created>
  <dcterms:modified xsi:type="dcterms:W3CDTF">2018-12-21T21:28:15Z</dcterms:modified>
</cp:coreProperties>
</file>