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7562850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BBAD0"/>
    <a:srgbClr val="33CCFF"/>
    <a:srgbClr val="C85F64"/>
    <a:srgbClr val="FBD43E"/>
    <a:srgbClr val="282924"/>
    <a:srgbClr val="013839"/>
    <a:srgbClr val="037679"/>
    <a:srgbClr val="F89520"/>
    <a:srgbClr val="00A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1FE0D-9E1C-4749-A571-3CB35A7CA0AD}" v="49" dt="2018-11-16T09:40:01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44" autoAdjust="0"/>
    <p:restoredTop sz="95324" autoAdjust="0"/>
  </p:normalViewPr>
  <p:slideViewPr>
    <p:cSldViewPr snapToGrid="0">
      <p:cViewPr>
        <p:scale>
          <a:sx n="118" d="100"/>
          <a:sy n="118" d="100"/>
        </p:scale>
        <p:origin x="888" y="-47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0D21FE0D-9E1C-4749-A571-3CB35A7CA0AD}"/>
    <pc:docChg chg="custSel modSld">
      <pc:chgData name="Axel Maille" userId="065ad68c099279a8" providerId="LiveId" clId="{0D21FE0D-9E1C-4749-A571-3CB35A7CA0AD}" dt="2018-11-16T09:39:57.410" v="324" actId="207"/>
      <pc:docMkLst>
        <pc:docMk/>
      </pc:docMkLst>
      <pc:sldChg chg="addSp delSp modSp">
        <pc:chgData name="Axel Maille" userId="065ad68c099279a8" providerId="LiveId" clId="{0D21FE0D-9E1C-4749-A571-3CB35A7CA0AD}" dt="2018-11-16T09:39:57.410" v="324" actId="207"/>
        <pc:sldMkLst>
          <pc:docMk/>
          <pc:sldMk cId="3635773026" sldId="262"/>
        </pc:sldMkLst>
        <pc:spChg chg="add del mod">
          <ac:chgData name="Axel Maille" userId="065ad68c099279a8" providerId="LiveId" clId="{0D21FE0D-9E1C-4749-A571-3CB35A7CA0AD}" dt="2018-11-15T17:09:44.507" v="300" actId="207"/>
          <ac:spMkLst>
            <pc:docMk/>
            <pc:sldMk cId="3635773026" sldId="262"/>
            <ac:spMk id="2" creationId="{2B382F50-7CD0-0842-8EFA-C4CE1221DE7F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5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33.709" v="315" actId="207"/>
          <ac:spMkLst>
            <pc:docMk/>
            <pc:sldMk cId="3635773026" sldId="262"/>
            <ac:spMk id="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30.064" v="83" actId="14100"/>
          <ac:spMkLst>
            <pc:docMk/>
            <pc:sldMk cId="3635773026" sldId="262"/>
            <ac:spMk id="8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36.141" v="316" actId="207"/>
          <ac:spMkLst>
            <pc:docMk/>
            <pc:sldMk cId="3635773026" sldId="262"/>
            <ac:spMk id="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7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47.956" v="322" actId="207"/>
          <ac:spMkLst>
            <pc:docMk/>
            <pc:sldMk cId="3635773026" sldId="262"/>
            <ac:spMk id="1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7:24.918" v="150" actId="1076"/>
          <ac:spMkLst>
            <pc:docMk/>
            <pc:sldMk cId="3635773026" sldId="262"/>
            <ac:spMk id="1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10.097" v="222" actId="6549"/>
          <ac:spMkLst>
            <pc:docMk/>
            <pc:sldMk cId="3635773026" sldId="262"/>
            <ac:spMk id="2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14.846" v="231" actId="20577"/>
          <ac:spMkLst>
            <pc:docMk/>
            <pc:sldMk cId="3635773026" sldId="262"/>
            <ac:spMk id="2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19.059" v="241" actId="20577"/>
          <ac:spMkLst>
            <pc:docMk/>
            <pc:sldMk cId="3635773026" sldId="262"/>
            <ac:spMk id="24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43.635" v="320" actId="207"/>
          <ac:spMkLst>
            <pc:docMk/>
            <pc:sldMk cId="3635773026" sldId="262"/>
            <ac:spMk id="2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22.696" v="248" actId="20577"/>
          <ac:spMkLst>
            <pc:docMk/>
            <pc:sldMk cId="3635773026" sldId="262"/>
            <ac:spMk id="2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25.992" v="256" actId="20577"/>
          <ac:spMkLst>
            <pc:docMk/>
            <pc:sldMk cId="3635773026" sldId="262"/>
            <ac:spMk id="2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29.163" v="264" actId="20577"/>
          <ac:spMkLst>
            <pc:docMk/>
            <pc:sldMk cId="3635773026" sldId="262"/>
            <ac:spMk id="28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45.789" v="321" actId="207"/>
          <ac:spMkLst>
            <pc:docMk/>
            <pc:sldMk cId="3635773026" sldId="262"/>
            <ac:spMk id="2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7:49.846" v="195" actId="20577"/>
          <ac:spMkLst>
            <pc:docMk/>
            <pc:sldMk cId="3635773026" sldId="262"/>
            <ac:spMk id="3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7:53.300" v="203" actId="20577"/>
          <ac:spMkLst>
            <pc:docMk/>
            <pc:sldMk cId="3635773026" sldId="262"/>
            <ac:spMk id="3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06.394" v="221" actId="20577"/>
          <ac:spMkLst>
            <pc:docMk/>
            <pc:sldMk cId="3635773026" sldId="262"/>
            <ac:spMk id="3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8:33.697" v="266" actId="20577"/>
          <ac:spMkLst>
            <pc:docMk/>
            <pc:sldMk cId="3635773026" sldId="262"/>
            <ac:spMk id="3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15.626" v="304" actId="207"/>
          <ac:spMkLst>
            <pc:docMk/>
            <pc:sldMk cId="3635773026" sldId="262"/>
            <ac:spMk id="39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41.974" v="319" actId="207"/>
          <ac:spMkLst>
            <pc:docMk/>
            <pc:sldMk cId="3635773026" sldId="262"/>
            <ac:spMk id="5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02.956" v="115" actId="20577"/>
          <ac:spMkLst>
            <pc:docMk/>
            <pc:sldMk cId="3635773026" sldId="262"/>
            <ac:spMk id="5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5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25.129" v="123" actId="207"/>
          <ac:spMkLst>
            <pc:docMk/>
            <pc:sldMk cId="3635773026" sldId="262"/>
            <ac:spMk id="5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08.483" v="116" actId="6549"/>
          <ac:spMkLst>
            <pc:docMk/>
            <pc:sldMk cId="3635773026" sldId="262"/>
            <ac:spMk id="60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37.823" v="317" actId="207"/>
          <ac:spMkLst>
            <pc:docMk/>
            <pc:sldMk cId="3635773026" sldId="262"/>
            <ac:spMk id="6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45.996" v="88" actId="14100"/>
          <ac:spMkLst>
            <pc:docMk/>
            <pc:sldMk cId="3635773026" sldId="262"/>
            <ac:spMk id="6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6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50.213" v="89"/>
          <ac:spMkLst>
            <pc:docMk/>
            <pc:sldMk cId="3635773026" sldId="262"/>
            <ac:spMk id="6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6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1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1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1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1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2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3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3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3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3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32.428" v="125" actId="255"/>
          <ac:spMkLst>
            <pc:docMk/>
            <pc:sldMk cId="3635773026" sldId="262"/>
            <ac:spMk id="13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10.226" v="117" actId="6549"/>
          <ac:spMkLst>
            <pc:docMk/>
            <pc:sldMk cId="3635773026" sldId="262"/>
            <ac:spMk id="14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4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4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44.062" v="128" actId="255"/>
          <ac:spMkLst>
            <pc:docMk/>
            <pc:sldMk cId="3635773026" sldId="262"/>
            <ac:spMk id="14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11.632" v="118" actId="6549"/>
          <ac:spMkLst>
            <pc:docMk/>
            <pc:sldMk cId="3635773026" sldId="262"/>
            <ac:spMk id="14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4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4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49.331" v="130" actId="255"/>
          <ac:spMkLst>
            <pc:docMk/>
            <pc:sldMk cId="3635773026" sldId="262"/>
            <ac:spMk id="14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6:13.308" v="119" actId="6549"/>
          <ac:spMkLst>
            <pc:docMk/>
            <pc:sldMk cId="3635773026" sldId="262"/>
            <ac:spMk id="148" creationId="{00000000-0000-0000-0000-000000000000}"/>
          </ac:spMkLst>
        </pc:spChg>
        <pc:spChg chg="mod">
          <ac:chgData name="Axel Maille" userId="065ad68c099279a8" providerId="LiveId" clId="{0D21FE0D-9E1C-4749-A571-3CB35A7CA0AD}" dt="2018-11-16T09:39:40.766" v="318" actId="207"/>
          <ac:spMkLst>
            <pc:docMk/>
            <pc:sldMk cId="3635773026" sldId="262"/>
            <ac:spMk id="15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5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5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53" creationId="{00000000-0000-0000-0000-000000000000}"/>
          </ac:spMkLst>
        </pc:spChg>
        <pc:spChg chg="add mod">
          <ac:chgData name="Axel Maille" userId="065ad68c099279a8" providerId="LiveId" clId="{0D21FE0D-9E1C-4749-A571-3CB35A7CA0AD}" dt="2018-11-15T17:09:51.198" v="301" actId="313"/>
          <ac:spMkLst>
            <pc:docMk/>
            <pc:sldMk cId="3635773026" sldId="262"/>
            <ac:spMk id="175" creationId="{1A786CBA-55F8-E947-9E62-1D18D659B44A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9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9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19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0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0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2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2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2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3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47" creationId="{00000000-0000-0000-0000-000000000000}"/>
          </ac:spMkLst>
        </pc:spChg>
        <pc:spChg chg="del mod">
          <ac:chgData name="Axel Maille" userId="065ad68c099279a8" providerId="LiveId" clId="{0D21FE0D-9E1C-4749-A571-3CB35A7CA0AD}" dt="2018-11-15T17:09:17.932" v="292"/>
          <ac:spMkLst>
            <pc:docMk/>
            <pc:sldMk cId="3635773026" sldId="262"/>
            <ac:spMk id="24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5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6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7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2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8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9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05:20.329" v="81" actId="2711"/>
          <ac:spMkLst>
            <pc:docMk/>
            <pc:sldMk cId="3635773026" sldId="262"/>
            <ac:spMk id="291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17.872" v="305" actId="207"/>
          <ac:spMkLst>
            <pc:docMk/>
            <pc:sldMk cId="3635773026" sldId="262"/>
            <ac:spMk id="29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18.990" v="306" actId="207"/>
          <ac:spMkLst>
            <pc:docMk/>
            <pc:sldMk cId="3635773026" sldId="262"/>
            <ac:spMk id="297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19.866" v="307" actId="207"/>
          <ac:spMkLst>
            <pc:docMk/>
            <pc:sldMk cId="3635773026" sldId="262"/>
            <ac:spMk id="300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0.981" v="308" actId="207"/>
          <ac:spMkLst>
            <pc:docMk/>
            <pc:sldMk cId="3635773026" sldId="262"/>
            <ac:spMk id="303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2.110" v="309" actId="207"/>
          <ac:spMkLst>
            <pc:docMk/>
            <pc:sldMk cId="3635773026" sldId="262"/>
            <ac:spMk id="306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2.793" v="310" actId="207"/>
          <ac:spMkLst>
            <pc:docMk/>
            <pc:sldMk cId="3635773026" sldId="262"/>
            <ac:spMk id="309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4.039" v="311" actId="207"/>
          <ac:spMkLst>
            <pc:docMk/>
            <pc:sldMk cId="3635773026" sldId="262"/>
            <ac:spMk id="315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4.943" v="312" actId="207"/>
          <ac:spMkLst>
            <pc:docMk/>
            <pc:sldMk cId="3635773026" sldId="262"/>
            <ac:spMk id="318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6.217" v="313" actId="207"/>
          <ac:spMkLst>
            <pc:docMk/>
            <pc:sldMk cId="3635773026" sldId="262"/>
            <ac:spMk id="324" creationId="{00000000-0000-0000-0000-000000000000}"/>
          </ac:spMkLst>
        </pc:spChg>
        <pc:spChg chg="mod">
          <ac:chgData name="Axel Maille" userId="065ad68c099279a8" providerId="LiveId" clId="{0D21FE0D-9E1C-4749-A571-3CB35A7CA0AD}" dt="2018-11-15T17:10:27.038" v="314" actId="207"/>
          <ac:spMkLst>
            <pc:docMk/>
            <pc:sldMk cId="3635773026" sldId="262"/>
            <ac:spMk id="327" creationId="{00000000-0000-0000-0000-000000000000}"/>
          </ac:spMkLst>
        </pc:spChg>
        <pc:grpChg chg="add del mod">
          <ac:chgData name="Axel Maille" userId="065ad68c099279a8" providerId="LiveId" clId="{0D21FE0D-9E1C-4749-A571-3CB35A7CA0AD}" dt="2018-11-16T09:39:57.410" v="324" actId="207"/>
          <ac:grpSpMkLst>
            <pc:docMk/>
            <pc:sldMk cId="3635773026" sldId="262"/>
            <ac:grpSpMk id="42" creationId="{00000000-0000-0000-0000-00000000000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A0C0-DB6A-48AE-A70D-902ED21F20AC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62D0-BBB8-4548-9060-0AFEB7043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4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DFDC-F2B9-4F30-BDAA-BC05729E134E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E116-EA87-488E-9C06-182B3B0258C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9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6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9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0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2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4ED4-880B-4692-AE45-F5A6422D4F01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0" y="0"/>
            <a:ext cx="7562850" cy="10688638"/>
            <a:chOff x="0" y="0"/>
            <a:chExt cx="7562850" cy="10688638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7562850" cy="3238500"/>
            </a:xfrm>
            <a:prstGeom prst="rect">
              <a:avLst/>
            </a:prstGeom>
            <a:solidFill>
              <a:srgbClr val="FBB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0" y="6535739"/>
              <a:ext cx="7562850" cy="4152899"/>
            </a:xfrm>
            <a:prstGeom prst="rect">
              <a:avLst/>
            </a:prstGeom>
            <a:solidFill>
              <a:srgbClr val="FBB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1509" y="3410674"/>
              <a:ext cx="23341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rgbClr val="FBBAD0"/>
                  </a:solidFill>
                  <a:ea typeface="Roboto" pitchFamily="2" charset="0"/>
                  <a:cs typeface="Lato" panose="020F0502020204030203" pitchFamily="34" charset="0"/>
                </a:rPr>
                <a:t>EXPERIÊNCIA PROFISSIONAL </a:t>
              </a:r>
              <a:endParaRPr lang="en-GB" sz="1400" b="1" dirty="0">
                <a:solidFill>
                  <a:srgbClr val="FBBAD0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4640" y="3899937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FBBAD0"/>
                  </a:solidFill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3030" y="5063521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err="1" smtClean="0">
                  <a:cs typeface="Lato" panose="020F0502020204030203" pitchFamily="34" charset="0"/>
                </a:rPr>
                <a:t>Empresa</a:t>
              </a:r>
              <a:endParaRPr lang="en-GB" sz="1000" b="1" dirty="0"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 smtClean="0">
                  <a:cs typeface="Lato" panose="020F0502020204030203" pitchFamily="34" charset="0"/>
                </a:rPr>
                <a:t>Cargo </a:t>
              </a:r>
              <a:r>
                <a:rPr lang="en-GB" sz="1000" i="1" dirty="0" err="1" smtClean="0">
                  <a:cs typeface="Lato" panose="020F0502020204030203" pitchFamily="34" charset="0"/>
                </a:rPr>
                <a:t>exercido</a:t>
              </a:r>
              <a:endParaRPr lang="en-GB" sz="1000" i="1" dirty="0">
                <a:cs typeface="Lato" panose="020F0502020204030203" pitchFamily="34" charset="0"/>
              </a:endParaRPr>
            </a:p>
            <a:p>
              <a:pPr algn="ctr" defTabSz="685800">
                <a:defRPr/>
              </a:pPr>
              <a:r>
                <a:rPr lang="fr-FR" sz="1000" dirty="0" err="1">
                  <a:ea typeface="Lato" charset="0"/>
                  <a:cs typeface="Lato" charset="0"/>
                </a:rPr>
                <a:t>Lorem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14833" y="4555623"/>
              <a:ext cx="1128750" cy="430930"/>
            </a:xfrm>
            <a:prstGeom prst="roundRect">
              <a:avLst/>
            </a:prstGeom>
            <a:solidFill>
              <a:srgbClr val="FBBA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</a:rPr>
                <a:t>LOGO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1509" y="9858100"/>
              <a:ext cx="21801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>
                  <a:ea typeface="Roboto" pitchFamily="2" charset="0"/>
                  <a:cs typeface="Lato" panose="020F0502020204030203" pitchFamily="34" charset="0"/>
                </a:rPr>
                <a:t>INFORMAÇÃO ADICIONAL</a:t>
              </a:r>
              <a:endParaRPr lang="en-GB" sz="1400" b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7740" y="10188272"/>
              <a:ext cx="6955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Lorem ipsum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dolor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sit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amet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,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consectetur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adipiscing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elit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.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Morbi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tristique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sapien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nec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nulla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rutrum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imperdiet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.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Nullam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faucibus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augue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id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velit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luctus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maximus.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Interdum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et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malesuada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fames ac ante ipsum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primis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 in </a:t>
              </a:r>
              <a:r>
                <a:rPr lang="en-GB" sz="900" dirty="0" err="1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faucibus</a:t>
              </a:r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9965" y="7396410"/>
              <a:ext cx="123301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Microsoft Office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9965" y="7710794"/>
              <a:ext cx="12330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InDesign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9965" y="8025178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PHP MySQL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9965" y="8339562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Google Ads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38185" y="7182517"/>
              <a:ext cx="27276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 err="1" smtClean="0">
                  <a:ea typeface="Roboto" pitchFamily="2" charset="0"/>
                  <a:cs typeface="Lato" panose="020F0502020204030203" pitchFamily="34" charset="0"/>
                </a:rPr>
                <a:t>Idiomas</a:t>
              </a:r>
              <a:r>
                <a:rPr lang="en-GB" sz="900" b="1" i="1" dirty="0" smtClean="0">
                  <a:ea typeface="Roboto" pitchFamily="2" charset="0"/>
                  <a:cs typeface="Lato" panose="020F0502020204030203" pitchFamily="34" charset="0"/>
                </a:rPr>
                <a:t> </a:t>
              </a:r>
              <a:endParaRPr lang="en-GB" sz="900" b="1" i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71013" y="7397095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Inglês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71013" y="7711479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Italiano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71013" y="8025863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Espanhol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2236" y="8739450"/>
              <a:ext cx="27276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 err="1">
                  <a:ea typeface="Roboto" pitchFamily="2" charset="0"/>
                  <a:cs typeface="Lato" panose="020F0502020204030203" pitchFamily="34" charset="0"/>
                </a:rPr>
                <a:t>Pessoais</a:t>
              </a:r>
              <a:r>
                <a:rPr lang="en-GB" sz="900" b="1" i="1" dirty="0">
                  <a:ea typeface="Roboto" pitchFamily="2" charset="0"/>
                  <a:cs typeface="Lato" panose="020F0502020204030203" pitchFamily="34" charset="0"/>
                </a:rPr>
                <a:t> </a:t>
              </a:r>
              <a:endParaRPr lang="en-GB" sz="900" b="1" i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030" y="8984439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Criativo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3030" y="9298823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Sério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89467" y="8978093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Inovador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89467" y="9296690"/>
              <a:ext cx="10678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err="1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Organizado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99171" y="7182517"/>
              <a:ext cx="27276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 err="1">
                  <a:ea typeface="Roboto" pitchFamily="2" charset="0"/>
                  <a:cs typeface="Lato" panose="020F0502020204030203" pitchFamily="34" charset="0"/>
                </a:rPr>
                <a:t>Profissionais</a:t>
              </a:r>
              <a:r>
                <a:rPr lang="en-GB" sz="900" b="1" i="1" dirty="0">
                  <a:ea typeface="Roboto" pitchFamily="2" charset="0"/>
                  <a:cs typeface="Lato" panose="020F0502020204030203" pitchFamily="34" charset="0"/>
                </a:rPr>
                <a:t> </a:t>
              </a:r>
              <a:endParaRPr lang="en-GB" sz="900" b="1" i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424369" y="4272109"/>
              <a:ext cx="671411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</a:ln>
          </p:spPr>
        </p:cxnSp>
        <p:sp>
          <p:nvSpPr>
            <p:cNvPr id="116" name="Oval 115"/>
            <p:cNvSpPr/>
            <p:nvPr/>
          </p:nvSpPr>
          <p:spPr>
            <a:xfrm>
              <a:off x="1112601" y="4130769"/>
              <a:ext cx="261888" cy="261888"/>
            </a:xfrm>
            <a:prstGeom prst="ellipse">
              <a:avLst/>
            </a:prstGeom>
            <a:solidFill>
              <a:srgbClr val="FBBAD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/>
            <p:cNvSpPr/>
            <p:nvPr/>
          </p:nvSpPr>
          <p:spPr>
            <a:xfrm>
              <a:off x="2804521" y="4130769"/>
              <a:ext cx="261888" cy="261888"/>
            </a:xfrm>
            <a:prstGeom prst="ellipse">
              <a:avLst/>
            </a:prstGeom>
            <a:solidFill>
              <a:srgbClr val="FBBAD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/>
            <p:cNvSpPr/>
            <p:nvPr/>
          </p:nvSpPr>
          <p:spPr>
            <a:xfrm>
              <a:off x="4496441" y="4130769"/>
              <a:ext cx="261888" cy="261888"/>
            </a:xfrm>
            <a:prstGeom prst="ellipse">
              <a:avLst/>
            </a:prstGeom>
            <a:solidFill>
              <a:srgbClr val="FBBAD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/>
            <p:cNvSpPr/>
            <p:nvPr/>
          </p:nvSpPr>
          <p:spPr>
            <a:xfrm>
              <a:off x="6188362" y="4130769"/>
              <a:ext cx="261888" cy="261888"/>
            </a:xfrm>
            <a:prstGeom prst="ellipse">
              <a:avLst/>
            </a:prstGeom>
            <a:solidFill>
              <a:srgbClr val="FBBAD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437329" y="3899937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FBBAD0"/>
                  </a:solidFill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075719" y="5063521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err="1">
                  <a:cs typeface="Lato" panose="020F0502020204030203" pitchFamily="34" charset="0"/>
                </a:rPr>
                <a:t>Empresa</a:t>
              </a:r>
              <a:endParaRPr lang="en-GB" sz="1000" b="1" dirty="0"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>
                  <a:cs typeface="Lato" panose="020F0502020204030203" pitchFamily="34" charset="0"/>
                </a:rPr>
                <a:t>Cargo </a:t>
              </a:r>
              <a:r>
                <a:rPr lang="en-GB" sz="1000" i="1" dirty="0" err="1">
                  <a:cs typeface="Lato" panose="020F0502020204030203" pitchFamily="34" charset="0"/>
                </a:rPr>
                <a:t>exercido</a:t>
              </a:r>
              <a:endParaRPr lang="en-GB" sz="1000" i="1" dirty="0">
                <a:cs typeface="Lato" panose="020F0502020204030203" pitchFamily="34" charset="0"/>
              </a:endParaRPr>
            </a:p>
            <a:p>
              <a:pPr algn="ctr" defTabSz="685800">
                <a:defRPr/>
              </a:pPr>
              <a:r>
                <a:rPr lang="fr-FR" sz="1000" dirty="0" err="1" smtClean="0">
                  <a:ea typeface="Lato" charset="0"/>
                  <a:cs typeface="Lato" charset="0"/>
                </a:rPr>
                <a:t>Lorem</a:t>
              </a:r>
              <a:r>
                <a:rPr lang="fr-FR" sz="1000" dirty="0" smtClean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2387522" y="4555623"/>
              <a:ext cx="1128750" cy="430930"/>
            </a:xfrm>
            <a:prstGeom prst="roundRect">
              <a:avLst/>
            </a:prstGeom>
            <a:solidFill>
              <a:srgbClr val="FBBA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</a:rPr>
                <a:t>LOGO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110018" y="3899937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FBBAD0"/>
                  </a:solidFill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748408" y="5063521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err="1">
                  <a:cs typeface="Lato" panose="020F0502020204030203" pitchFamily="34" charset="0"/>
                </a:rPr>
                <a:t>Empresa</a:t>
              </a:r>
              <a:endParaRPr lang="en-GB" sz="1000" b="1" dirty="0"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>
                  <a:cs typeface="Lato" panose="020F0502020204030203" pitchFamily="34" charset="0"/>
                </a:rPr>
                <a:t>Cargo </a:t>
              </a:r>
              <a:r>
                <a:rPr lang="en-GB" sz="1000" i="1" dirty="0" err="1">
                  <a:cs typeface="Lato" panose="020F0502020204030203" pitchFamily="34" charset="0"/>
                </a:rPr>
                <a:t>exercido</a:t>
              </a:r>
              <a:endParaRPr lang="en-GB" sz="1000" i="1" dirty="0">
                <a:cs typeface="Lato" panose="020F0502020204030203" pitchFamily="34" charset="0"/>
              </a:endParaRPr>
            </a:p>
            <a:p>
              <a:pPr algn="ctr" defTabSz="685800">
                <a:defRPr/>
              </a:pPr>
              <a:r>
                <a:rPr lang="fr-FR" sz="1000" dirty="0" err="1" smtClean="0">
                  <a:ea typeface="Lato" charset="0"/>
                  <a:cs typeface="Lato" charset="0"/>
                </a:rPr>
                <a:t>Lorem</a:t>
              </a:r>
              <a:r>
                <a:rPr lang="fr-FR" sz="1000" dirty="0" smtClean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4060211" y="4555623"/>
              <a:ext cx="1128750" cy="430930"/>
            </a:xfrm>
            <a:prstGeom prst="roundRect">
              <a:avLst/>
            </a:prstGeom>
            <a:solidFill>
              <a:srgbClr val="FBBA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</a:rPr>
                <a:t>LOGO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782707" y="3899937"/>
              <a:ext cx="1029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FBBAD0"/>
                  </a:solidFill>
                  <a:ea typeface="Roboto" pitchFamily="2" charset="0"/>
                  <a:cs typeface="Lato" panose="020F0502020204030203" pitchFamily="34" charset="0"/>
                </a:rPr>
                <a:t>2010 - 2014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421097" y="5063521"/>
              <a:ext cx="1752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err="1">
                  <a:cs typeface="Lato" panose="020F0502020204030203" pitchFamily="34" charset="0"/>
                </a:rPr>
                <a:t>Empresa</a:t>
              </a:r>
              <a:endParaRPr lang="en-GB" sz="1000" b="1" dirty="0">
                <a:cs typeface="Lato" panose="020F0502020204030203" pitchFamily="34" charset="0"/>
              </a:endParaRPr>
            </a:p>
            <a:p>
              <a:pPr algn="ctr"/>
              <a:r>
                <a:rPr lang="en-GB" sz="1000" i="1" dirty="0">
                  <a:cs typeface="Lato" panose="020F0502020204030203" pitchFamily="34" charset="0"/>
                </a:rPr>
                <a:t>Cargo </a:t>
              </a:r>
              <a:r>
                <a:rPr lang="en-GB" sz="1000" i="1" dirty="0" err="1">
                  <a:cs typeface="Lato" panose="020F0502020204030203" pitchFamily="34" charset="0"/>
                </a:rPr>
                <a:t>exercido</a:t>
              </a:r>
              <a:endParaRPr lang="en-GB" sz="1000" i="1" dirty="0">
                <a:cs typeface="Lato" panose="020F0502020204030203" pitchFamily="34" charset="0"/>
              </a:endParaRPr>
            </a:p>
            <a:p>
              <a:pPr algn="ctr" defTabSz="685800">
                <a:defRPr/>
              </a:pPr>
              <a:r>
                <a:rPr lang="fr-FR" sz="1000" dirty="0" err="1" smtClean="0">
                  <a:ea typeface="Lato" charset="0"/>
                  <a:cs typeface="Lato" charset="0"/>
                </a:rPr>
                <a:t>Lorem</a:t>
              </a:r>
              <a:r>
                <a:rPr lang="fr-FR" sz="1000" dirty="0" smtClean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ipsum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dolor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sit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amet</a:t>
              </a:r>
              <a:r>
                <a:rPr lang="fr-FR" sz="1000" dirty="0">
                  <a:ea typeface="Lato" charset="0"/>
                  <a:cs typeface="Lato" charset="0"/>
                </a:rPr>
                <a:t>, </a:t>
              </a:r>
              <a:r>
                <a:rPr lang="fr-FR" sz="1000" dirty="0" err="1">
                  <a:ea typeface="Lato" charset="0"/>
                  <a:cs typeface="Lato" charset="0"/>
                </a:rPr>
                <a:t>consectetur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adipiscing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elit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ea typeface="Lato" charset="0"/>
                  <a:cs typeface="Lato" charset="0"/>
                </a:rPr>
                <a:t>Morbi</a:t>
              </a:r>
              <a:r>
                <a:rPr lang="fr-FR" sz="1000" dirty="0">
                  <a:ea typeface="Lato" charset="0"/>
                  <a:cs typeface="Lato" charset="0"/>
                </a:rPr>
                <a:t> tristique </a:t>
              </a:r>
              <a:r>
                <a:rPr lang="fr-FR" sz="1000" dirty="0" err="1">
                  <a:ea typeface="Lato" charset="0"/>
                  <a:cs typeface="Lato" charset="0"/>
                </a:rPr>
                <a:t>sapien</a:t>
              </a:r>
              <a:r>
                <a:rPr lang="fr-FR" sz="1000" dirty="0">
                  <a:ea typeface="Lato" charset="0"/>
                  <a:cs typeface="Lato" charset="0"/>
                </a:rPr>
                <a:t> nec </a:t>
              </a:r>
              <a:r>
                <a:rPr lang="fr-FR" sz="1000" dirty="0" err="1">
                  <a:ea typeface="Lato" charset="0"/>
                  <a:cs typeface="Lato" charset="0"/>
                </a:rPr>
                <a:t>nulla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rutrum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imperdiet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  <a:r>
                <a:rPr lang="fr-FR" sz="1000" dirty="0" err="1">
                  <a:ea typeface="Lato" charset="0"/>
                  <a:cs typeface="Lato" charset="0"/>
                </a:rPr>
                <a:t>Nullam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faucibus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augue</a:t>
              </a:r>
              <a:r>
                <a:rPr lang="fr-FR" sz="1000" dirty="0">
                  <a:ea typeface="Lato" charset="0"/>
                  <a:cs typeface="Lato" charset="0"/>
                </a:rPr>
                <a:t> id </a:t>
              </a:r>
              <a:r>
                <a:rPr lang="fr-FR" sz="1000" dirty="0" err="1">
                  <a:ea typeface="Lato" charset="0"/>
                  <a:cs typeface="Lato" charset="0"/>
                </a:rPr>
                <a:t>velit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luctus</a:t>
              </a:r>
              <a:r>
                <a:rPr lang="fr-FR" sz="1000" dirty="0">
                  <a:ea typeface="Lato" charset="0"/>
                  <a:cs typeface="Lato" charset="0"/>
                </a:rPr>
                <a:t> </a:t>
              </a:r>
              <a:r>
                <a:rPr lang="fr-FR" sz="1000" dirty="0" err="1">
                  <a:ea typeface="Lato" charset="0"/>
                  <a:cs typeface="Lato" charset="0"/>
                </a:rPr>
                <a:t>maximus</a:t>
              </a:r>
              <a:r>
                <a:rPr lang="fr-FR" sz="1000" dirty="0">
                  <a:ea typeface="Lato" charset="0"/>
                  <a:cs typeface="Lato" charset="0"/>
                </a:rPr>
                <a:t>. </a:t>
              </a: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5732900" y="4555623"/>
              <a:ext cx="1128750" cy="430930"/>
            </a:xfrm>
            <a:prstGeom prst="roundRect">
              <a:avLst/>
            </a:prstGeom>
            <a:solidFill>
              <a:srgbClr val="FBBA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  <a:ea typeface="Roboto" pitchFamily="2" charset="0"/>
                </a:rPr>
                <a:t>LOGO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21509" y="6790823"/>
              <a:ext cx="14105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ea typeface="Roboto" pitchFamily="2" charset="0"/>
                  <a:cs typeface="Lato" panose="020F0502020204030203" pitchFamily="34" charset="0"/>
                </a:rPr>
                <a:t>QUALIFICAÇÕES </a:t>
              </a:r>
              <a:endParaRPr lang="en-GB" sz="1400" b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1509" y="1759890"/>
              <a:ext cx="8925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ea typeface="Roboto" pitchFamily="2" charset="0"/>
                  <a:cs typeface="Lato" panose="020F0502020204030203" pitchFamily="34" charset="0"/>
                </a:rPr>
                <a:t>CONTATO</a:t>
              </a:r>
              <a:endParaRPr lang="en-GB" sz="1400" b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043" y="2619595"/>
              <a:ext cx="24102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12 </a:t>
              </a:r>
              <a:r>
                <a:rPr lang="en-PH" sz="900" dirty="0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Street Name, </a:t>
              </a:r>
              <a:r>
                <a:rPr lang="en-PH" sz="900" dirty="0" err="1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Lisboa</a:t>
              </a:r>
              <a:endParaRPr lang="en-PH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31" y="2673711"/>
              <a:ext cx="168487" cy="1684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80" y="2125811"/>
              <a:ext cx="125989" cy="12598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706" y="2488824"/>
              <a:ext cx="144337" cy="14433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0" y="2292349"/>
              <a:ext cx="155926" cy="15592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84043" y="2047218"/>
              <a:ext cx="24102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000 111 333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4043" y="2238010"/>
              <a:ext cx="24102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000 222 444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4043" y="2428802"/>
              <a:ext cx="24102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name@mail.com</a:t>
              </a:r>
              <a:endPara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1509" y="923432"/>
              <a:ext cx="9153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ea typeface="Roboto" pitchFamily="2" charset="0"/>
                  <a:cs typeface="Lato" panose="020F0502020204030203" pitchFamily="34" charset="0"/>
                </a:rPr>
                <a:t>OBJETIVO</a:t>
              </a:r>
              <a:endParaRPr lang="en-GB" sz="1400" b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1509" y="1222868"/>
              <a:ext cx="7034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</a:tabLst>
              </a:pP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Lorem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ipsum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dolor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sit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amet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,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consectetur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adipiscing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elit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Morbi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tristique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sapien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nec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nulla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rutrum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imperdiet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Nullam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faucibus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augue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id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velit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luctus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maximus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Interdum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et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malesuada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fames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ac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ante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ipsum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primis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in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faucibus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192470" y="1755463"/>
              <a:ext cx="18435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ea typeface="Roboto" pitchFamily="2" charset="0"/>
                  <a:cs typeface="Lato" panose="020F0502020204030203" pitchFamily="34" charset="0"/>
                </a:rPr>
                <a:t>FORMAÇÃO </a:t>
              </a:r>
              <a:endParaRPr lang="en-GB" sz="1400" b="1" dirty="0"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32056" y="2082986"/>
              <a:ext cx="330683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Universidade</a:t>
              </a:r>
              <a:r>
                <a:rPr lang="es-ES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– Grau </a:t>
              </a:r>
            </a:p>
            <a:p>
              <a:r>
                <a:rPr lang="fr-FR" sz="900" dirty="0" err="1" smtClean="0">
                  <a:solidFill>
                    <a:schemeClr val="bg1"/>
                  </a:solidFill>
                  <a:cs typeface="Lato" panose="020F0502020204030203" pitchFamily="34" charset="0"/>
                </a:rPr>
                <a:t>Lorem</a:t>
              </a:r>
              <a:r>
                <a:rPr lang="fr-FR" sz="900" dirty="0" smtClean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ipsum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dolor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sit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amet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,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consectetur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adipiscing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elit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Morbi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tristique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sapien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nec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nulla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rutrum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imperdiet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401414" y="2082986"/>
              <a:ext cx="6504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2014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132057" y="2581243"/>
              <a:ext cx="322668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Universidade</a:t>
              </a:r>
              <a:r>
                <a:rPr lang="es-ES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– Grau </a:t>
              </a:r>
            </a:p>
            <a:p>
              <a:r>
                <a:rPr lang="fr-FR" sz="900" dirty="0" err="1" smtClean="0">
                  <a:solidFill>
                    <a:schemeClr val="bg1"/>
                  </a:solidFill>
                  <a:cs typeface="Lato" panose="020F0502020204030203" pitchFamily="34" charset="0"/>
                </a:rPr>
                <a:t>Lorem</a:t>
              </a:r>
              <a:r>
                <a:rPr lang="fr-FR" sz="900" dirty="0" smtClean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ipsum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dolor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sit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amet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,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consectetur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adipiscing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elit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Morbi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tristique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sapien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nec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nulla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rutrum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9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imperdiet</a:t>
              </a:r>
              <a:r>
                <a:rPr lang="fr-FR" sz="9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401414" y="2581243"/>
              <a:ext cx="6504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2014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14559" y="3093867"/>
              <a:ext cx="7133733" cy="222838"/>
              <a:chOff x="155978" y="2844629"/>
              <a:chExt cx="7133733" cy="222838"/>
            </a:xfrm>
            <a:solidFill>
              <a:schemeClr val="tx1"/>
            </a:solidFill>
          </p:grpSpPr>
          <p:grpSp>
            <p:nvGrpSpPr>
              <p:cNvPr id="34" name="Group 33"/>
              <p:cNvGrpSpPr/>
              <p:nvPr/>
            </p:nvGrpSpPr>
            <p:grpSpPr>
              <a:xfrm>
                <a:off x="155978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5" name="Diamond 4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Diamond 125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1020226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136" name="Diamond 135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7" name="Diamond 136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1873740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151" name="Diamond 150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3" name="Diamond 152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98" name="Group 197"/>
              <p:cNvGrpSpPr/>
              <p:nvPr/>
            </p:nvGrpSpPr>
            <p:grpSpPr>
              <a:xfrm>
                <a:off x="2737988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199" name="Diamond 198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0" name="Diamond 199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6" name="Oval 225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7" name="Group 226"/>
              <p:cNvGrpSpPr/>
              <p:nvPr/>
            </p:nvGrpSpPr>
            <p:grpSpPr>
              <a:xfrm>
                <a:off x="3621917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28" name="Diamond 227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9" name="Diamond 228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0" name="Oval 229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4486165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33" name="Diamond 232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4" name="Diamond 233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6" name="Oval 235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5339679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38" name="Diamond 237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9" name="Diamond 238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0" name="Oval 239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1" name="Oval 240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42" name="Group 241"/>
              <p:cNvGrpSpPr/>
              <p:nvPr/>
            </p:nvGrpSpPr>
            <p:grpSpPr>
              <a:xfrm>
                <a:off x="6203927" y="2844629"/>
                <a:ext cx="1085784" cy="222838"/>
                <a:chOff x="155978" y="2844629"/>
                <a:chExt cx="1085784" cy="222838"/>
              </a:xfrm>
              <a:grpFill/>
            </p:grpSpPr>
            <p:sp>
              <p:nvSpPr>
                <p:cNvPr id="243" name="Diamond 242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4" name="Diamond 243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5" name="Oval 244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6" name="Oval 245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7" name="Diamond 246"/>
                <p:cNvSpPr/>
                <p:nvPr/>
              </p:nvSpPr>
              <p:spPr>
                <a:xfrm>
                  <a:off x="1009246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50" name="Group 249"/>
            <p:cNvGrpSpPr/>
            <p:nvPr/>
          </p:nvGrpSpPr>
          <p:grpSpPr>
            <a:xfrm>
              <a:off x="214559" y="6433910"/>
              <a:ext cx="7133733" cy="222838"/>
              <a:chOff x="155978" y="2844629"/>
              <a:chExt cx="7133733" cy="222838"/>
            </a:xfrm>
            <a:solidFill>
              <a:schemeClr val="tx1"/>
            </a:solidFill>
          </p:grpSpPr>
          <p:grpSp>
            <p:nvGrpSpPr>
              <p:cNvPr id="251" name="Group 250"/>
              <p:cNvGrpSpPr/>
              <p:nvPr/>
            </p:nvGrpSpPr>
            <p:grpSpPr>
              <a:xfrm>
                <a:off x="155978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88" name="Diamond 287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9" name="Diamond 288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0" name="Oval 289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1" name="Oval 290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2" name="Group 251"/>
              <p:cNvGrpSpPr/>
              <p:nvPr/>
            </p:nvGrpSpPr>
            <p:grpSpPr>
              <a:xfrm>
                <a:off x="1020226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84" name="Diamond 283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5" name="Diamond 284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6" name="Oval 285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7" name="Oval 286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3" name="Group 252"/>
              <p:cNvGrpSpPr/>
              <p:nvPr/>
            </p:nvGrpSpPr>
            <p:grpSpPr>
              <a:xfrm>
                <a:off x="1873740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80" name="Diamond 279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1" name="Diamond 280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2" name="Oval 281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3" name="Oval 282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4" name="Group 253"/>
              <p:cNvGrpSpPr/>
              <p:nvPr/>
            </p:nvGrpSpPr>
            <p:grpSpPr>
              <a:xfrm>
                <a:off x="2737988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76" name="Diamond 275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7" name="Diamond 276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8" name="Oval 277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9" name="Oval 278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5" name="Group 254"/>
              <p:cNvGrpSpPr/>
              <p:nvPr/>
            </p:nvGrpSpPr>
            <p:grpSpPr>
              <a:xfrm>
                <a:off x="3621917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72" name="Diamond 271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3" name="Diamond 272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4" name="Oval 273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5" name="Oval 274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6" name="Group 255"/>
              <p:cNvGrpSpPr/>
              <p:nvPr/>
            </p:nvGrpSpPr>
            <p:grpSpPr>
              <a:xfrm>
                <a:off x="4486165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68" name="Diamond 267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9" name="Diamond 268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0" name="Oval 269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1" name="Oval 270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7" name="Group 256"/>
              <p:cNvGrpSpPr/>
              <p:nvPr/>
            </p:nvGrpSpPr>
            <p:grpSpPr>
              <a:xfrm>
                <a:off x="5339679" y="2844629"/>
                <a:ext cx="783811" cy="222838"/>
                <a:chOff x="155978" y="2844629"/>
                <a:chExt cx="783811" cy="222838"/>
              </a:xfrm>
              <a:grpFill/>
            </p:grpSpPr>
            <p:sp>
              <p:nvSpPr>
                <p:cNvPr id="264" name="Diamond 263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5" name="Diamond 264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8" name="Group 257"/>
              <p:cNvGrpSpPr/>
              <p:nvPr/>
            </p:nvGrpSpPr>
            <p:grpSpPr>
              <a:xfrm>
                <a:off x="6203927" y="2844629"/>
                <a:ext cx="1085784" cy="222838"/>
                <a:chOff x="155978" y="2844629"/>
                <a:chExt cx="1085784" cy="222838"/>
              </a:xfrm>
              <a:grpFill/>
            </p:grpSpPr>
            <p:sp>
              <p:nvSpPr>
                <p:cNvPr id="259" name="Diamond 258"/>
                <p:cNvSpPr/>
                <p:nvPr/>
              </p:nvSpPr>
              <p:spPr>
                <a:xfrm>
                  <a:off x="155978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0" name="Diamond 259"/>
                <p:cNvSpPr/>
                <p:nvPr/>
              </p:nvSpPr>
              <p:spPr>
                <a:xfrm>
                  <a:off x="570322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1" name="Oval 260"/>
                <p:cNvSpPr/>
                <p:nvPr/>
              </p:nvSpPr>
              <p:spPr>
                <a:xfrm>
                  <a:off x="433371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2" name="Oval 261"/>
                <p:cNvSpPr/>
                <p:nvPr/>
              </p:nvSpPr>
              <p:spPr>
                <a:xfrm>
                  <a:off x="847714" y="2905125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3" name="Diamond 262"/>
                <p:cNvSpPr/>
                <p:nvPr/>
              </p:nvSpPr>
              <p:spPr>
                <a:xfrm>
                  <a:off x="1009246" y="2844629"/>
                  <a:ext cx="232516" cy="2228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40" name="Group 39"/>
            <p:cNvGrpSpPr/>
            <p:nvPr/>
          </p:nvGrpSpPr>
          <p:grpSpPr>
            <a:xfrm>
              <a:off x="1662984" y="7441204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7" name="Straight Connector 36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2226761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>
              <a:off x="1662984" y="7755525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293" name="Straight Connector 292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94" name="Oval 293"/>
              <p:cNvSpPr/>
              <p:nvPr/>
            </p:nvSpPr>
            <p:spPr>
              <a:xfrm>
                <a:off x="2462923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5" name="Group 294"/>
            <p:cNvGrpSpPr/>
            <p:nvPr/>
          </p:nvGrpSpPr>
          <p:grpSpPr>
            <a:xfrm>
              <a:off x="1662984" y="8069846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296" name="Straight Connector 295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97" name="Oval 296"/>
              <p:cNvSpPr/>
              <p:nvPr/>
            </p:nvSpPr>
            <p:spPr>
              <a:xfrm>
                <a:off x="2226761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8" name="Group 297"/>
            <p:cNvGrpSpPr/>
            <p:nvPr/>
          </p:nvGrpSpPr>
          <p:grpSpPr>
            <a:xfrm>
              <a:off x="1662984" y="8384166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299" name="Straight Connector 298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00" name="Oval 299"/>
              <p:cNvSpPr/>
              <p:nvPr/>
            </p:nvSpPr>
            <p:spPr>
              <a:xfrm>
                <a:off x="2462923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1" name="Group 300"/>
            <p:cNvGrpSpPr/>
            <p:nvPr/>
          </p:nvGrpSpPr>
          <p:grpSpPr>
            <a:xfrm>
              <a:off x="4236074" y="7441204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02" name="Straight Connector 301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03" name="Oval 302"/>
              <p:cNvSpPr/>
              <p:nvPr/>
            </p:nvSpPr>
            <p:spPr>
              <a:xfrm>
                <a:off x="2226761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4" name="Group 303"/>
            <p:cNvGrpSpPr/>
            <p:nvPr/>
          </p:nvGrpSpPr>
          <p:grpSpPr>
            <a:xfrm>
              <a:off x="4236074" y="7755525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05" name="Straight Connector 304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06" name="Oval 305"/>
              <p:cNvSpPr/>
              <p:nvPr/>
            </p:nvSpPr>
            <p:spPr>
              <a:xfrm>
                <a:off x="2462923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7" name="Group 306"/>
            <p:cNvGrpSpPr/>
            <p:nvPr/>
          </p:nvGrpSpPr>
          <p:grpSpPr>
            <a:xfrm>
              <a:off x="4236074" y="8069846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08" name="Straight Connector 307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09" name="Oval 308"/>
              <p:cNvSpPr/>
              <p:nvPr/>
            </p:nvSpPr>
            <p:spPr>
              <a:xfrm>
                <a:off x="2226761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3" name="Group 312"/>
            <p:cNvGrpSpPr/>
            <p:nvPr/>
          </p:nvGrpSpPr>
          <p:grpSpPr>
            <a:xfrm>
              <a:off x="4236074" y="9017852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14" name="Straight Connector 313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15" name="Oval 314"/>
              <p:cNvSpPr/>
              <p:nvPr/>
            </p:nvSpPr>
            <p:spPr>
              <a:xfrm>
                <a:off x="2226761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16" name="Group 315"/>
            <p:cNvGrpSpPr/>
            <p:nvPr/>
          </p:nvGrpSpPr>
          <p:grpSpPr>
            <a:xfrm>
              <a:off x="4236074" y="9332173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17" name="Straight Connector 316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18" name="Oval 317"/>
              <p:cNvSpPr/>
              <p:nvPr/>
            </p:nvSpPr>
            <p:spPr>
              <a:xfrm>
                <a:off x="2462923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2" name="Group 321"/>
            <p:cNvGrpSpPr/>
            <p:nvPr/>
          </p:nvGrpSpPr>
          <p:grpSpPr>
            <a:xfrm>
              <a:off x="1662984" y="8974473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23" name="Straight Connector 322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24" name="Oval 323"/>
              <p:cNvSpPr/>
              <p:nvPr/>
            </p:nvSpPr>
            <p:spPr>
              <a:xfrm>
                <a:off x="2462923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1662984" y="9288794"/>
              <a:ext cx="1240236" cy="112682"/>
              <a:chOff x="1662984" y="7191966"/>
              <a:chExt cx="1240236" cy="112682"/>
            </a:xfrm>
            <a:solidFill>
              <a:schemeClr val="tx1"/>
            </a:solidFill>
          </p:grpSpPr>
          <p:cxnSp>
            <p:nvCxnSpPr>
              <p:cNvPr id="326" name="Straight Connector 325"/>
              <p:cNvCxnSpPr/>
              <p:nvPr/>
            </p:nvCxnSpPr>
            <p:spPr>
              <a:xfrm flipV="1">
                <a:off x="1662984" y="7261860"/>
                <a:ext cx="1240236" cy="728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27" name="Oval 326"/>
              <p:cNvSpPr/>
              <p:nvPr/>
            </p:nvSpPr>
            <p:spPr>
              <a:xfrm>
                <a:off x="2226761" y="7191966"/>
                <a:ext cx="112682" cy="1126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B382F50-7CD0-0842-8EFA-C4CE1221DE7F}"/>
              </a:ext>
            </a:extLst>
          </p:cNvPr>
          <p:cNvSpPr/>
          <p:nvPr/>
        </p:nvSpPr>
        <p:spPr>
          <a:xfrm>
            <a:off x="0" y="0"/>
            <a:ext cx="7562850" cy="91393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5" name="TextBox 248">
            <a:extLst>
              <a:ext uri="{FF2B5EF4-FFF2-40B4-BE49-F238E27FC236}">
                <a16:creationId xmlns="" xmlns:a16="http://schemas.microsoft.com/office/drawing/2014/main" id="{1A786CBA-55F8-E947-9E62-1D18D659B44A}"/>
              </a:ext>
            </a:extLst>
          </p:cNvPr>
          <p:cNvSpPr txBox="1"/>
          <p:nvPr/>
        </p:nvSpPr>
        <p:spPr>
          <a:xfrm>
            <a:off x="1229252" y="82937"/>
            <a:ext cx="5226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ea typeface="Roboto" pitchFamily="2" charset="0"/>
                <a:cs typeface="Lato" panose="020F0502020204030203" pitchFamily="34" charset="0"/>
              </a:rPr>
              <a:t>Josephine LANGERS</a:t>
            </a:r>
          </a:p>
        </p:txBody>
      </p:sp>
    </p:spTree>
    <p:extLst>
      <p:ext uri="{BB962C8B-B14F-4D97-AF65-F5344CB8AC3E}">
        <p14:creationId xmlns:p14="http://schemas.microsoft.com/office/powerpoint/2010/main" val="36357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</TotalTime>
  <Words>289</Words>
  <Application>Microsoft Office PowerPoint</Application>
  <PresentationFormat>Personalizado</PresentationFormat>
  <Paragraphs>53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Roboto</vt:lpstr>
      <vt:lpstr>Office Theme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ikkinallego</dc:creator>
  <cp:lastModifiedBy>PC</cp:lastModifiedBy>
  <cp:revision>96</cp:revision>
  <dcterms:created xsi:type="dcterms:W3CDTF">2017-02-16T03:54:32Z</dcterms:created>
  <dcterms:modified xsi:type="dcterms:W3CDTF">2019-02-01T01:17:41Z</dcterms:modified>
</cp:coreProperties>
</file>