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CD"/>
    <a:srgbClr val="FFD53E"/>
    <a:srgbClr val="F39114"/>
    <a:srgbClr val="5C5F22"/>
    <a:srgbClr val="8B8238"/>
    <a:srgbClr val="EE681B"/>
    <a:srgbClr val="006666"/>
    <a:srgbClr val="33CCCC"/>
    <a:srgbClr val="753D5C"/>
    <a:srgbClr val="93E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F3B26-8351-7348-99EC-B1B6DC669C61}" v="31" dt="2018-11-15T17:02:4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8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1044" y="-4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C7F3B26-8351-7348-99EC-B1B6DC669C61}"/>
    <pc:docChg chg="custSel modSld">
      <pc:chgData name="Axel Maille" userId="065ad68c099279a8" providerId="LiveId" clId="{EC7F3B26-8351-7348-99EC-B1B6DC669C61}" dt="2018-11-15T17:02:57.298" v="304" actId="14861"/>
      <pc:docMkLst>
        <pc:docMk/>
      </pc:docMkLst>
      <pc:sldChg chg="addSp delSp modSp">
        <pc:chgData name="Axel Maille" userId="065ad68c099279a8" providerId="LiveId" clId="{EC7F3B26-8351-7348-99EC-B1B6DC669C61}" dt="2018-11-15T17:02:57.298" v="304" actId="14861"/>
        <pc:sldMkLst>
          <pc:docMk/>
          <pc:sldMk cId="3889010418" sldId="259"/>
        </pc:sldMkLst>
        <pc:spChg chg="add del mod">
          <ac:chgData name="Axel Maille" userId="065ad68c099279a8" providerId="LiveId" clId="{EC7F3B26-8351-7348-99EC-B1B6DC669C61}" dt="2018-11-15T17:00:34.894" v="227" actId="478"/>
          <ac:spMkLst>
            <pc:docMk/>
            <pc:sldMk cId="3889010418" sldId="259"/>
            <ac:spMk id="7" creationId="{21F524CC-5E0D-5041-96AF-51B8C03E6BA9}"/>
          </ac:spMkLst>
        </pc:spChg>
        <pc:spChg chg="mod">
          <ac:chgData name="Axel Maille" userId="065ad68c099279a8" providerId="LiveId" clId="{EC7F3B26-8351-7348-99EC-B1B6DC669C61}" dt="2018-11-15T16:56:58.133" v="204" actId="207"/>
          <ac:spMkLst>
            <pc:docMk/>
            <pc:sldMk cId="3889010418" sldId="259"/>
            <ac:spMk id="55" creationId="{00000000-0000-0000-0000-000000000000}"/>
          </ac:spMkLst>
        </pc:spChg>
        <pc:spChg chg="add mod">
          <ac:chgData name="Axel Maille" userId="065ad68c099279a8" providerId="LiveId" clId="{EC7F3B26-8351-7348-99EC-B1B6DC669C61}" dt="2018-11-15T17:02:57.298" v="304" actId="14861"/>
          <ac:spMkLst>
            <pc:docMk/>
            <pc:sldMk cId="3889010418" sldId="259"/>
            <ac:spMk id="87" creationId="{0350D980-C9F1-DE47-95AB-1CF8ACB7BDB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7.201" v="176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4.190" v="59" actId="120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4.916" v="201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5.402" v="17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3.568" v="1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2.082" v="173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9.276" v="124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2.704" v="8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3.776" v="13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9.295" v="6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4.369" v="6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9.554" v="7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5.505" v="9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9.185" v="101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8.908" v="143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2.201" v="15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7.220" v="160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32.087" v="16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2.447" v="108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07.370" v="193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9.792" v="172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7.916" v="171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6.759" v="170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5.496" v="169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5.088" v="206" actId="207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1.391" v="213" actId="207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2.198" v="209" actId="207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1.916" v="205" actId="207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7.585" v="207" actId="207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9.285" v="212" actId="207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9.545" v="208" actId="207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6.722" v="211" actId="207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3.798" v="214" actId="207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4.506" v="210" actId="207"/>
          <ac:spMkLst>
            <pc:docMk/>
            <pc:sldMk cId="3889010418" sldId="259"/>
            <ac:spMk id="69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22.806" v="56" actId="6549"/>
          <ac:spMkLst>
            <pc:docMk/>
            <pc:sldMk cId="3889010418" sldId="259"/>
            <ac:spMk id="69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8.265" v="202"/>
          <ac:spMkLst>
            <pc:docMk/>
            <pc:sldMk cId="3889010418" sldId="259"/>
            <ac:spMk id="69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5" creationId="{00000000-0000-0000-0000-000000000000}"/>
          </ac:spMkLst>
        </pc:spChg>
        <pc:picChg chg="add mod modCrop">
          <ac:chgData name="Axel Maille" userId="065ad68c099279a8" providerId="LiveId" clId="{EC7F3B26-8351-7348-99EC-B1B6DC669C61}" dt="2018-11-15T16:59:06.031" v="223" actId="1076"/>
          <ac:picMkLst>
            <pc:docMk/>
            <pc:sldMk cId="3889010418" sldId="259"/>
            <ac:picMk id="6" creationId="{1EC15B8C-C16E-CF49-B904-C48FE620E5F7}"/>
          </ac:picMkLst>
        </pc:picChg>
        <pc:picChg chg="add mod modCrop">
          <ac:chgData name="Axel Maille" userId="065ad68c099279a8" providerId="LiveId" clId="{EC7F3B26-8351-7348-99EC-B1B6DC669C61}" dt="2018-11-15T17:01:08.410" v="233" actId="14100"/>
          <ac:picMkLst>
            <pc:docMk/>
            <pc:sldMk cId="3889010418" sldId="259"/>
            <ac:picMk id="86" creationId="{3F577732-5502-D448-BE26-F946260695A9}"/>
          </ac:picMkLst>
        </pc:picChg>
        <pc:picChg chg="del mod">
          <ac:chgData name="Axel Maille" userId="065ad68c099279a8" providerId="LiveId" clId="{EC7F3B26-8351-7348-99EC-B1B6DC669C61}" dt="2018-11-15T17:01:14.156" v="234" actId="478"/>
          <ac:picMkLst>
            <pc:docMk/>
            <pc:sldMk cId="3889010418" sldId="259"/>
            <ac:picMk id="691" creationId="{00000000-0000-0000-0000-000000000000}"/>
          </ac:picMkLst>
        </pc:picChg>
        <pc:cxnChg chg="add mod">
          <ac:chgData name="Axel Maille" userId="065ad68c099279a8" providerId="LiveId" clId="{EC7F3B26-8351-7348-99EC-B1B6DC669C61}" dt="2018-11-15T16:56:30.916" v="198" actId="1582"/>
          <ac:cxnSpMkLst>
            <pc:docMk/>
            <pc:sldMk cId="3889010418" sldId="259"/>
            <ac:cxnSpMk id="3" creationId="{EE8146E9-AAFC-0B41-B8EB-7E7B49D055D5}"/>
          </ac:cxnSpMkLst>
        </pc:cxnChg>
        <pc:cxnChg chg="add del mod">
          <ac:chgData name="Axel Maille" userId="065ad68c099279a8" providerId="LiveId" clId="{EC7F3B26-8351-7348-99EC-B1B6DC669C61}" dt="2018-11-15T17:02:21.038" v="283" actId="478"/>
          <ac:cxnSpMkLst>
            <pc:docMk/>
            <pc:sldMk cId="3889010418" sldId="259"/>
            <ac:cxnSpMk id="9" creationId="{A0CE34A8-3B41-814F-8EAE-57B1770A5FA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2637692" y="1"/>
            <a:ext cx="4925158" cy="106886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0" y="6419850"/>
            <a:ext cx="2637692" cy="4268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1920604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9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19561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2946035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2981605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3971466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00703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4996896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03246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252609" y="665763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439574" y="701102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439574" y="8530529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endParaRPr lang="pt-BR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</a:p>
          <a:p>
            <a:r>
              <a:rPr lang="pt-BR" sz="9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9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  <a:endParaRPr lang="pt-B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3418284" y="9790406"/>
            <a:ext cx="1530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2856192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252609" y="815950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2837661" y="936519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6247573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28610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69844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3131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76418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79704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89284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698534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314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76426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79757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149313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702519" y="173008"/>
            <a:ext cx="4725189" cy="104458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GB" sz="5400" b="1" dirty="0">
                <a:solidFill>
                  <a:schemeClr val="bg1"/>
                </a:solidFill>
                <a:cs typeface="Lato Black" panose="020F0A02020204030203" pitchFamily="34" charset="0"/>
              </a:rPr>
              <a:t>Alicia DUFLONT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7040729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7365816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7690903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8015990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7040729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7365816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7690903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8015990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8658564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8983651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8658564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692" name="TextBox 691"/>
          <p:cNvSpPr txBox="1"/>
          <p:nvPr/>
        </p:nvSpPr>
        <p:spPr>
          <a:xfrm>
            <a:off x="439574" y="9888089"/>
            <a:ext cx="1928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252609" y="951706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INFO ADICIONAL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4" name="TextBox 693"/>
          <p:cNvSpPr txBox="1"/>
          <p:nvPr/>
        </p:nvSpPr>
        <p:spPr>
          <a:xfrm>
            <a:off x="5696525" y="9790406"/>
            <a:ext cx="1614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5" name="TextBox 694"/>
          <p:cNvSpPr txBox="1"/>
          <p:nvPr/>
        </p:nvSpPr>
        <p:spPr>
          <a:xfrm>
            <a:off x="5134433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EE8146E9-AAFC-0B41-B8EB-7E7B49D055D5}"/>
              </a:ext>
            </a:extLst>
          </p:cNvPr>
          <p:cNvCxnSpPr>
            <a:cxnSpLocks/>
          </p:cNvCxnSpPr>
          <p:nvPr/>
        </p:nvCxnSpPr>
        <p:spPr>
          <a:xfrm>
            <a:off x="2837661" y="1217633"/>
            <a:ext cx="459183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personne, mur, habits, intérieur&#10;&#10;&#10;&#10;Description générée automatiquement">
            <a:extLst>
              <a:ext uri="{FF2B5EF4-FFF2-40B4-BE49-F238E27FC236}">
                <a16:creationId xmlns="" xmlns:a16="http://schemas.microsoft.com/office/drawing/2014/main" id="{1EC15B8C-C16E-CF49-B904-C48FE620E5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/>
          <a:stretch/>
        </p:blipFill>
        <p:spPr>
          <a:xfrm>
            <a:off x="-21837" y="3688325"/>
            <a:ext cx="2663975" cy="2734897"/>
          </a:xfrm>
          <a:prstGeom prst="rect">
            <a:avLst/>
          </a:prstGeom>
        </p:spPr>
      </p:pic>
      <p:pic>
        <p:nvPicPr>
          <p:cNvPr id="86" name="Image 85" descr="Une image contenant personne, mur, habits, intérieur&#10;&#10;&#10;&#10;Description générée automatiquement">
            <a:extLst>
              <a:ext uri="{FF2B5EF4-FFF2-40B4-BE49-F238E27FC236}">
                <a16:creationId xmlns="" xmlns:a16="http://schemas.microsoft.com/office/drawing/2014/main" id="{3F577732-5502-D448-BE26-F946260695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 b="91657"/>
          <a:stretch/>
        </p:blipFill>
        <p:spPr>
          <a:xfrm>
            <a:off x="0" y="0"/>
            <a:ext cx="2637693" cy="3688325"/>
          </a:xfrm>
          <a:prstGeom prst="rect">
            <a:avLst/>
          </a:prstGeom>
        </p:spPr>
      </p:pic>
      <p:sp>
        <p:nvSpPr>
          <p:cNvPr id="87" name="TextBox 467">
            <a:extLst>
              <a:ext uri="{FF2B5EF4-FFF2-40B4-BE49-F238E27FC236}">
                <a16:creationId xmlns="" xmlns:a16="http://schemas.microsoft.com/office/drawing/2014/main" id="{0350D980-C9F1-DE47-95AB-1CF8ACB7BDB0}"/>
              </a:ext>
            </a:extLst>
          </p:cNvPr>
          <p:cNvSpPr txBox="1"/>
          <p:nvPr/>
        </p:nvSpPr>
        <p:spPr>
          <a:xfrm>
            <a:off x="46259" y="2278626"/>
            <a:ext cx="2545095" cy="1323439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cs typeface="Lato" panose="020F0502020204030203" pitchFamily="34" charset="0"/>
              </a:rPr>
              <a:t>Designer </a:t>
            </a:r>
            <a:r>
              <a:rPr lang="en-GB" sz="4000" b="1" dirty="0" err="1" smtClean="0">
                <a:solidFill>
                  <a:srgbClr val="0070C0"/>
                </a:solidFill>
                <a:cs typeface="Lato" panose="020F0502020204030203" pitchFamily="34" charset="0"/>
              </a:rPr>
              <a:t>Criativo</a:t>
            </a:r>
            <a:endParaRPr lang="en-GB" sz="4000" b="1" dirty="0">
              <a:solidFill>
                <a:srgbClr val="0070C0"/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265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94</cp:revision>
  <dcterms:created xsi:type="dcterms:W3CDTF">2017-02-16T03:54:32Z</dcterms:created>
  <dcterms:modified xsi:type="dcterms:W3CDTF">2019-02-01T01:15:18Z</dcterms:modified>
</cp:coreProperties>
</file>