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D53E"/>
    <a:srgbClr val="33CCCC"/>
    <a:srgbClr val="753D5C"/>
    <a:srgbClr val="93E3ED"/>
    <a:srgbClr val="E96687"/>
    <a:srgbClr val="744587"/>
    <a:srgbClr val="F16D9A"/>
    <a:srgbClr val="EB3572"/>
    <a:srgbClr val="3B6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D13BC4-C7F1-EA4D-9E0E-BB0CA77E7201}" v="14" dt="2018-11-15T13:50:56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20" d="100"/>
          <a:sy n="120" d="100"/>
        </p:scale>
        <p:origin x="210" y="-4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D13BC4-C7F1-EA4D-9E0E-BB0CA77E7201}"/>
    <pc:docChg chg="modSld">
      <pc:chgData name="Axel Maille" userId="065ad68c099279a8" providerId="LiveId" clId="{6BD13BC4-C7F1-EA4D-9E0E-BB0CA77E7201}" dt="2018-11-15T13:51:56.196" v="224" actId="208"/>
      <pc:docMkLst>
        <pc:docMk/>
      </pc:docMkLst>
      <pc:sldChg chg="addSp modSp">
        <pc:chgData name="Axel Maille" userId="065ad68c099279a8" providerId="LiveId" clId="{6BD13BC4-C7F1-EA4D-9E0E-BB0CA77E7201}" dt="2018-11-15T13:51:56.196" v="224" actId="208"/>
        <pc:sldMkLst>
          <pc:docMk/>
          <pc:sldMk cId="3889010418" sldId="259"/>
        </pc:sldMkLst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1" creationId="{00000000-0000-0000-0000-000000000000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4" creationId="{AA9D15C8-311C-044B-A546-3C9A9BB3F71A}"/>
          </ac:spMkLst>
        </pc:spChg>
        <pc:spChg chg="add mod">
          <ac:chgData name="Axel Maille" userId="065ad68c099279a8" providerId="LiveId" clId="{6BD13BC4-C7F1-EA4D-9E0E-BB0CA77E7201}" dt="2018-11-15T13:49:05.837" v="202" actId="1076"/>
          <ac:spMkLst>
            <pc:docMk/>
            <pc:sldMk cId="3889010418" sldId="259"/>
            <ac:spMk id="115" creationId="{7C7063BE-8D18-1544-821E-21A7FA575C43}"/>
          </ac:spMkLst>
        </pc:spChg>
        <pc:spChg chg="mod">
          <ac:chgData name="Axel Maille" userId="065ad68c099279a8" providerId="LiveId" clId="{6BD13BC4-C7F1-EA4D-9E0E-BB0CA77E7201}" dt="2018-11-15T13:46:35.660" v="29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30.397" v="193" actId="12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6.074" v="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43.462" v="196" actId="12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5.140" v="199" actId="121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57.616" v="200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7.918" v="4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19.054" v="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0.867" v="8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9.650" v="28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25.983" v="19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1.724" v="73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9.150" v="93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55.256" v="8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1.581" v="94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5.325" v="103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09.454" v="113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6.442" v="150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9.671" v="158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3.020" v="120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6" v="127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19.343" v="135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22.504" v="143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43.353" v="55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33.428" v="165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7:59.735" v="186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1.776" v="191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20.594" v="190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9.508" v="189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8:16.784" v="188" actId="207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4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5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6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7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59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3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8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09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0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1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2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4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5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6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7" creationId="{00000000-0000-0000-0000-000000000000}"/>
          </ac:spMkLst>
        </pc:spChg>
        <pc:spChg chg="mod">
          <ac:chgData name="Axel Maille" userId="065ad68c099279a8" providerId="LiveId" clId="{6BD13BC4-C7F1-EA4D-9E0E-BB0CA77E7201}" dt="2018-11-15T13:46:02.982" v="0" actId="2711"/>
          <ac:spMkLst>
            <pc:docMk/>
            <pc:sldMk cId="3889010418" sldId="259"/>
            <ac:spMk id="618" creationId="{00000000-0000-0000-0000-000000000000}"/>
          </ac:spMkLst>
        </pc:spChg>
        <pc:picChg chg="add mod modCrop">
          <ac:chgData name="Axel Maille" userId="065ad68c099279a8" providerId="LiveId" clId="{6BD13BC4-C7F1-EA4D-9E0E-BB0CA77E7201}" dt="2018-11-15T13:51:56.196" v="224" actId="208"/>
          <ac:picMkLst>
            <pc:docMk/>
            <pc:sldMk cId="3889010418" sldId="259"/>
            <ac:picMk id="3" creationId="{9A14ED2C-411F-734D-93FB-FB7D9C209DF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5852" y="19274"/>
            <a:ext cx="2371334" cy="3663556"/>
            <a:chOff x="185852" y="416382"/>
            <a:chExt cx="2371334" cy="3663556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5" name="Group 34"/>
          <p:cNvGrpSpPr/>
          <p:nvPr userDrawn="1"/>
        </p:nvGrpSpPr>
        <p:grpSpPr>
          <a:xfrm>
            <a:off x="185852" y="3240760"/>
            <a:ext cx="2371334" cy="3663556"/>
            <a:chOff x="185852" y="416382"/>
            <a:chExt cx="2371334" cy="3663556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37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9" name="Group 38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8" name="Group 47"/>
          <p:cNvGrpSpPr/>
          <p:nvPr userDrawn="1"/>
        </p:nvGrpSpPr>
        <p:grpSpPr>
          <a:xfrm>
            <a:off x="185852" y="6623274"/>
            <a:ext cx="2371334" cy="3663556"/>
            <a:chOff x="185852" y="416382"/>
            <a:chExt cx="2371334" cy="3663556"/>
          </a:xfrm>
        </p:grpSpPr>
        <p:grpSp>
          <p:nvGrpSpPr>
            <p:cNvPr id="49" name="Group 48"/>
            <p:cNvGrpSpPr/>
            <p:nvPr userDrawn="1"/>
          </p:nvGrpSpPr>
          <p:grpSpPr>
            <a:xfrm>
              <a:off x="185852" y="416382"/>
              <a:ext cx="1068764" cy="1268476"/>
              <a:chOff x="185852" y="416382"/>
              <a:chExt cx="1068764" cy="1268476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0" name="Group 49"/>
            <p:cNvGrpSpPr/>
            <p:nvPr userDrawn="1"/>
          </p:nvGrpSpPr>
          <p:grpSpPr>
            <a:xfrm>
              <a:off x="1488422" y="1200719"/>
              <a:ext cx="1068764" cy="1268476"/>
              <a:chOff x="185852" y="416382"/>
              <a:chExt cx="1068764" cy="126847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" name="Group 50"/>
            <p:cNvGrpSpPr/>
            <p:nvPr userDrawn="1"/>
          </p:nvGrpSpPr>
          <p:grpSpPr>
            <a:xfrm>
              <a:off x="185852" y="2027125"/>
              <a:ext cx="1068764" cy="1268476"/>
              <a:chOff x="185852" y="416382"/>
              <a:chExt cx="1068764" cy="126847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2" name="Group 51"/>
            <p:cNvGrpSpPr/>
            <p:nvPr userDrawn="1"/>
          </p:nvGrpSpPr>
          <p:grpSpPr>
            <a:xfrm>
              <a:off x="1488422" y="2811462"/>
              <a:ext cx="1068764" cy="1268476"/>
              <a:chOff x="185852" y="416382"/>
              <a:chExt cx="1068764" cy="1268476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85852" y="62413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57800" y="416382"/>
                <a:ext cx="896816" cy="1060726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4" name="Rectangle 73"/>
          <p:cNvSpPr/>
          <p:nvPr userDrawn="1"/>
        </p:nvSpPr>
        <p:spPr>
          <a:xfrm>
            <a:off x="2386212" y="0"/>
            <a:ext cx="5176638" cy="10688638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22089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66136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400233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cs typeface="Lato" panose="020F0502020204030203" pitchFamily="34" charset="0"/>
              </a:rPr>
              <a:t>Telefone: 000 111 333</a:t>
            </a:r>
          </a:p>
          <a:p>
            <a:pPr algn="r"/>
            <a:r>
              <a:rPr lang="pt-BR" sz="900" dirty="0">
                <a:cs typeface="Lato" panose="020F0502020204030203" pitchFamily="34" charset="0"/>
              </a:rPr>
              <a:t>Celular: 000 222 444</a:t>
            </a:r>
          </a:p>
          <a:p>
            <a:pPr algn="r"/>
            <a:r>
              <a:rPr lang="pt-BR" sz="900" dirty="0"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cs typeface="Lato" panose="020F0502020204030203" pitchFamily="34" charset="0"/>
              </a:rPr>
              <a:t>Name</a:t>
            </a:r>
            <a:endParaRPr lang="pt-BR" sz="900" dirty="0">
              <a:cs typeface="Lato" panose="020F0502020204030203" pitchFamily="34" charset="0"/>
            </a:endParaRPr>
          </a:p>
          <a:p>
            <a:pPr algn="r"/>
            <a:r>
              <a:rPr lang="pt-BR" sz="900" dirty="0">
                <a:cs typeface="Lato" panose="020F0502020204030203" pitchFamily="34" charset="0"/>
              </a:rPr>
              <a:t>Lisboa</a:t>
            </a:r>
          </a:p>
          <a:p>
            <a:pPr algn="r"/>
            <a:r>
              <a:rPr lang="pt-BR" sz="900" dirty="0" err="1">
                <a:cs typeface="Lato" panose="020F0502020204030203" pitchFamily="34" charset="0"/>
              </a:rPr>
              <a:t>Email</a:t>
            </a:r>
            <a:r>
              <a:rPr lang="pt-BR" sz="900" dirty="0">
                <a:cs typeface="Lato" panose="020F0502020204030203" pitchFamily="34" charset="0"/>
              </a:rPr>
              <a:t>: name@mail.com</a:t>
            </a:r>
            <a:endParaRPr lang="pt-BR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170836" y="7486377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err="1">
                <a:cs typeface="Lato" panose="020F0502020204030203" pitchFamily="34" charset="0"/>
              </a:rPr>
              <a:t>Universidade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Grau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en-PH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1744833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170836" y="8269303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err="1">
                <a:cs typeface="Lato" panose="020F0502020204030203" pitchFamily="34" charset="0"/>
              </a:rPr>
              <a:t>Universidade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Grau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en-PH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1744833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-31530" y="5556755"/>
            <a:ext cx="2327961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INFO ADICIONAL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87944" y="5955608"/>
            <a:ext cx="187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394212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006666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6666"/>
                </a:solidFill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rgbClr val="006666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6946824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6319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01947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6319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76906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005569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33423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6289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33318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6618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Espanhol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77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00643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33509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681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33318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649581" y="566461"/>
            <a:ext cx="6714834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6000" b="1" spc="-300" dirty="0">
                <a:solidFill>
                  <a:srgbClr val="FFD53E"/>
                </a:solidFill>
                <a:cs typeface="Lato Black" panose="020F0A02020204030203" pitchFamily="34" charset="0"/>
              </a:rPr>
              <a:t>Bastien GREGO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2649581" y="404834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Straight Connector 531"/>
          <p:cNvCxnSpPr/>
          <p:nvPr/>
        </p:nvCxnSpPr>
        <p:spPr>
          <a:xfrm>
            <a:off x="2649581" y="1757776"/>
            <a:ext cx="4616637" cy="0"/>
          </a:xfrm>
          <a:prstGeom prst="line">
            <a:avLst/>
          </a:prstGeom>
          <a:ln>
            <a:solidFill>
              <a:srgbClr val="FFD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92879" y="7703350"/>
            <a:ext cx="981008" cy="219777"/>
            <a:chOff x="3964722" y="7660817"/>
            <a:chExt cx="981008" cy="245828"/>
          </a:xfrm>
        </p:grpSpPr>
        <p:sp>
          <p:nvSpPr>
            <p:cNvPr id="41" name="Parallelogram 40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3" name="Parallelogram 54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4" name="Parallelogram 54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5" name="Parallelogram 54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6" name="Parallelogram 54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7" name="Group 546"/>
          <p:cNvGrpSpPr/>
          <p:nvPr/>
        </p:nvGrpSpPr>
        <p:grpSpPr>
          <a:xfrm>
            <a:off x="3992879" y="8025839"/>
            <a:ext cx="981008" cy="219777"/>
            <a:chOff x="3964722" y="7660817"/>
            <a:chExt cx="981008" cy="245828"/>
          </a:xfrm>
        </p:grpSpPr>
        <p:sp>
          <p:nvSpPr>
            <p:cNvPr id="548" name="Parallelogram 54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9" name="Parallelogram 54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0" name="Parallelogram 54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1" name="Parallelogram 55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2" name="Parallelogram 55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3992879" y="8348328"/>
            <a:ext cx="981008" cy="219777"/>
            <a:chOff x="3964722" y="7660817"/>
            <a:chExt cx="981008" cy="245828"/>
          </a:xfrm>
        </p:grpSpPr>
        <p:sp>
          <p:nvSpPr>
            <p:cNvPr id="554" name="Parallelogram 55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5" name="Parallelogram 55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6" name="Parallelogram 55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7" name="Parallelogram 55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8" name="Parallelogram 55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3992879" y="8670818"/>
            <a:ext cx="981008" cy="219777"/>
            <a:chOff x="3964722" y="7660817"/>
            <a:chExt cx="981008" cy="245828"/>
          </a:xfrm>
        </p:grpSpPr>
        <p:sp>
          <p:nvSpPr>
            <p:cNvPr id="560" name="Parallelogram 55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1" name="Parallelogram 56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2" name="Parallelogram 56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3" name="Parallelogram 56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4" name="Parallelogram 56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3992879" y="9351811"/>
            <a:ext cx="981008" cy="219777"/>
            <a:chOff x="3964722" y="7660817"/>
            <a:chExt cx="981008" cy="245828"/>
          </a:xfrm>
        </p:grpSpPr>
        <p:sp>
          <p:nvSpPr>
            <p:cNvPr id="566" name="Parallelogram 56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7" name="Parallelogram 56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8" name="Parallelogram 56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9" name="Parallelogram 56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0" name="Parallelogram 56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3992879" y="9674300"/>
            <a:ext cx="981008" cy="219777"/>
            <a:chOff x="3964722" y="7660817"/>
            <a:chExt cx="981008" cy="245828"/>
          </a:xfrm>
        </p:grpSpPr>
        <p:sp>
          <p:nvSpPr>
            <p:cNvPr id="572" name="Parallelogram 57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3" name="Parallelogram 57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4" name="Parallelogram 57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5" name="Parallelogram 57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6" name="Parallelogram 57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6202058" y="9351811"/>
            <a:ext cx="981008" cy="219777"/>
            <a:chOff x="3964722" y="7660817"/>
            <a:chExt cx="981008" cy="245828"/>
          </a:xfrm>
        </p:grpSpPr>
        <p:sp>
          <p:nvSpPr>
            <p:cNvPr id="590" name="Parallelogram 589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1" name="Parallelogram 590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2" name="Parallelogram 591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3" name="Parallelogram 592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4" name="Parallelogram 593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6202058" y="7703350"/>
            <a:ext cx="981008" cy="219777"/>
            <a:chOff x="3964722" y="7660817"/>
            <a:chExt cx="981008" cy="245828"/>
          </a:xfrm>
        </p:grpSpPr>
        <p:sp>
          <p:nvSpPr>
            <p:cNvPr id="596" name="Parallelogram 595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" name="Parallelogram 596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8" name="Parallelogram 597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9" name="Parallelogram 598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0" name="Parallelogram 599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6202058" y="8025839"/>
            <a:ext cx="981008" cy="219777"/>
            <a:chOff x="3964722" y="7660817"/>
            <a:chExt cx="981008" cy="245828"/>
          </a:xfrm>
        </p:grpSpPr>
        <p:sp>
          <p:nvSpPr>
            <p:cNvPr id="602" name="Parallelogram 601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3" name="Parallelogram 602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4" name="Parallelogram 603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5" name="Parallelogram 604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6" name="Parallelogram 605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6202058" y="8348328"/>
            <a:ext cx="981008" cy="219777"/>
            <a:chOff x="3964722" y="7660817"/>
            <a:chExt cx="981008" cy="245828"/>
          </a:xfrm>
        </p:grpSpPr>
        <p:sp>
          <p:nvSpPr>
            <p:cNvPr id="608" name="Parallelogram 607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9" name="Parallelogram 608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0" name="Parallelogram 609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1" name="Parallelogram 610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2" name="Parallelogram 611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3" name="Group 612"/>
          <p:cNvGrpSpPr/>
          <p:nvPr/>
        </p:nvGrpSpPr>
        <p:grpSpPr>
          <a:xfrm>
            <a:off x="6202058" y="8670818"/>
            <a:ext cx="981008" cy="219777"/>
            <a:chOff x="3964722" y="7660817"/>
            <a:chExt cx="981008" cy="245828"/>
          </a:xfrm>
        </p:grpSpPr>
        <p:sp>
          <p:nvSpPr>
            <p:cNvPr id="614" name="Parallelogram 613"/>
            <p:cNvSpPr/>
            <p:nvPr/>
          </p:nvSpPr>
          <p:spPr>
            <a:xfrm>
              <a:off x="3964722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5" name="Parallelogram 614"/>
            <p:cNvSpPr/>
            <p:nvPr/>
          </p:nvSpPr>
          <p:spPr>
            <a:xfrm>
              <a:off x="4147801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6" name="Parallelogram 615"/>
            <p:cNvSpPr/>
            <p:nvPr/>
          </p:nvSpPr>
          <p:spPr>
            <a:xfrm>
              <a:off x="4330880" y="7660817"/>
              <a:ext cx="248692" cy="245828"/>
            </a:xfrm>
            <a:prstGeom prst="parallelogram">
              <a:avLst>
                <a:gd name="adj" fmla="val 51154"/>
              </a:avLst>
            </a:prstGeom>
            <a:solidFill>
              <a:srgbClr val="FFD53E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7" name="Parallelogram 616"/>
            <p:cNvSpPr/>
            <p:nvPr/>
          </p:nvSpPr>
          <p:spPr>
            <a:xfrm>
              <a:off x="4513959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8" name="Parallelogram 617"/>
            <p:cNvSpPr/>
            <p:nvPr/>
          </p:nvSpPr>
          <p:spPr>
            <a:xfrm>
              <a:off x="4697038" y="7660817"/>
              <a:ext cx="248692" cy="245828"/>
            </a:xfrm>
            <a:prstGeom prst="parallelogram">
              <a:avLst>
                <a:gd name="adj" fmla="val 51154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TextBox 441">
            <a:extLst>
              <a:ext uri="{FF2B5EF4-FFF2-40B4-BE49-F238E27FC236}">
                <a16:creationId xmlns:a16="http://schemas.microsoft.com/office/drawing/2014/main" xmlns="" id="{AA9D15C8-311C-044B-A546-3C9A9BB3F71A}"/>
              </a:ext>
            </a:extLst>
          </p:cNvPr>
          <p:cNvSpPr txBox="1"/>
          <p:nvPr/>
        </p:nvSpPr>
        <p:spPr>
          <a:xfrm>
            <a:off x="170836" y="9052229"/>
            <a:ext cx="157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900" dirty="0" err="1">
                <a:cs typeface="Lato" panose="020F0502020204030203" pitchFamily="34" charset="0"/>
              </a:rPr>
              <a:t>Universidade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Grau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pPr algn="r"/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cs typeface="Lato" panose="020F0502020204030203" pitchFamily="34" charset="0"/>
              </a:rPr>
              <a:t>sapien</a:t>
            </a:r>
            <a:r>
              <a:rPr lang="fr-FR" sz="900" dirty="0" smtClean="0">
                <a:cs typeface="Lato" panose="020F0502020204030203" pitchFamily="34" charset="0"/>
              </a:rPr>
              <a:t>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15" name="TextBox 442">
            <a:extLst>
              <a:ext uri="{FF2B5EF4-FFF2-40B4-BE49-F238E27FC236}">
                <a16:creationId xmlns:a16="http://schemas.microsoft.com/office/drawing/2014/main" xmlns="" id="{7C7063BE-8D18-1544-821E-21A7FA575C43}"/>
              </a:ext>
            </a:extLst>
          </p:cNvPr>
          <p:cNvSpPr txBox="1"/>
          <p:nvPr/>
        </p:nvSpPr>
        <p:spPr>
          <a:xfrm>
            <a:off x="1744833" y="9052229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bâtiment, homme, cravate&#10;&#10;&#10;&#10;Description générée automatiquement">
            <a:extLst>
              <a:ext uri="{FF2B5EF4-FFF2-40B4-BE49-F238E27FC236}">
                <a16:creationId xmlns:a16="http://schemas.microsoft.com/office/drawing/2014/main" xmlns="" id="{9A14ED2C-411F-734D-93FB-FB7D9C209D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" r="26161"/>
          <a:stretch/>
        </p:blipFill>
        <p:spPr>
          <a:xfrm>
            <a:off x="951722" y="308153"/>
            <a:ext cx="1586221" cy="1588369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282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89</cp:revision>
  <dcterms:created xsi:type="dcterms:W3CDTF">2017-02-16T03:54:32Z</dcterms:created>
  <dcterms:modified xsi:type="dcterms:W3CDTF">2019-02-01T01:06:50Z</dcterms:modified>
</cp:coreProperties>
</file>