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F36A"/>
    <a:srgbClr val="3B6DAB"/>
    <a:srgbClr val="795762"/>
    <a:srgbClr val="E96687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5324" autoAdjust="0"/>
  </p:normalViewPr>
  <p:slideViewPr>
    <p:cSldViewPr snapToGrid="0">
      <p:cViewPr>
        <p:scale>
          <a:sx n="106" d="100"/>
          <a:sy n="106" d="100"/>
        </p:scale>
        <p:origin x="1104" y="-3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EF4CDAF-40A9-E940-B429-E4B51FCB28B0}"/>
    <pc:docChg chg="undo custSel modSld">
      <pc:chgData name="Axel Maille" userId="065ad68c099279a8" providerId="LiveId" clId="{CEF4CDAF-40A9-E940-B429-E4B51FCB28B0}" dt="2018-11-14T17:06:36.479" v="280" actId="20577"/>
      <pc:docMkLst>
        <pc:docMk/>
      </pc:docMkLst>
      <pc:sldChg chg="addSp delSp modSp">
        <pc:chgData name="Axel Maille" userId="065ad68c099279a8" providerId="LiveId" clId="{CEF4CDAF-40A9-E940-B429-E4B51FCB28B0}" dt="2018-11-14T17:06:36.479" v="280" actId="20577"/>
        <pc:sldMkLst>
          <pc:docMk/>
          <pc:sldMk cId="3889010418" sldId="259"/>
        </pc:sldMkLst>
        <pc:spChg chg="add del mod">
          <ac:chgData name="Axel Maille" userId="065ad68c099279a8" providerId="LiveId" clId="{CEF4CDAF-40A9-E940-B429-E4B51FCB28B0}" dt="2018-11-14T16:01:01.956" v="106" actId="478"/>
          <ac:spMkLst>
            <pc:docMk/>
            <pc:sldMk cId="3889010418" sldId="259"/>
            <ac:spMk id="2" creationId="{A6AD8B80-534B-B44C-8A1D-6CF97711F84A}"/>
          </ac:spMkLst>
        </pc:spChg>
        <pc:spChg chg="add del mod">
          <ac:chgData name="Axel Maille" userId="065ad68c099279a8" providerId="LiveId" clId="{CEF4CDAF-40A9-E940-B429-E4B51FCB28B0}" dt="2018-11-14T16:01:23.419" v="108" actId="478"/>
          <ac:spMkLst>
            <pc:docMk/>
            <pc:sldMk cId="3889010418" sldId="259"/>
            <ac:spMk id="3" creationId="{BE6E42E5-A296-FC43-A09B-E7CDFE63D637}"/>
          </ac:spMkLst>
        </pc:spChg>
        <pc:spChg chg="add mod">
          <ac:chgData name="Axel Maille" userId="065ad68c099279a8" providerId="LiveId" clId="{CEF4CDAF-40A9-E940-B429-E4B51FCB28B0}" dt="2018-11-14T16:02:37.677" v="124" actId="1076"/>
          <ac:spMkLst>
            <pc:docMk/>
            <pc:sldMk cId="3889010418" sldId="259"/>
            <ac:spMk id="4" creationId="{F1EBF857-CE5D-B04B-921B-7CAECADCE205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51.550" v="161" actId="1076"/>
          <ac:spMkLst>
            <pc:docMk/>
            <pc:sldMk cId="3889010418" sldId="259"/>
            <ac:spMk id="8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15.273" v="97" actId="255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6:16.525" v="166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6:16.525" v="166" actId="1076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51.550" v="161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1.023" v="98" actId="255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4.794" v="99" actId="255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7.907" v="100" actId="255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5:54.567" v="188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5:58.367" v="195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2.055" v="207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5.080" v="208" actId="6549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9.278" v="217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15.158" v="231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18.862" v="238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1.752" v="246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5.838" v="254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9.102" v="262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32.742" v="271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36.479" v="280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5" creationId="{00000000-0000-0000-0000-000000000000}"/>
          </ac:spMkLst>
        </pc:spChg>
        <pc:spChg chg="add 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226" creationId="{F20B7DDF-CF39-9248-8309-824243020FFE}"/>
          </ac:spMkLst>
        </pc:spChg>
        <pc:spChg chg="add 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227" creationId="{EA2C08CD-6A45-3549-A79E-D977FECEF2C4}"/>
          </ac:spMkLst>
        </pc:spChg>
        <pc:spChg chg="add del mod">
          <ac:chgData name="Axel Maille" userId="065ad68c099279a8" providerId="LiveId" clId="{CEF4CDAF-40A9-E940-B429-E4B51FCB28B0}" dt="2018-11-14T16:05:31.116" v="159" actId="478"/>
          <ac:spMkLst>
            <pc:docMk/>
            <pc:sldMk cId="3889010418" sldId="259"/>
            <ac:spMk id="228" creationId="{D5A7C4BA-DCA3-B944-AE78-B5581B109184}"/>
          </ac:spMkLst>
        </pc:spChg>
        <pc:spChg chg="add del mod">
          <ac:chgData name="Axel Maille" userId="065ad68c099279a8" providerId="LiveId" clId="{CEF4CDAF-40A9-E940-B429-E4B51FCB28B0}" dt="2018-11-14T16:05:31.116" v="159" actId="478"/>
          <ac:spMkLst>
            <pc:docMk/>
            <pc:sldMk cId="3889010418" sldId="259"/>
            <ac:spMk id="229" creationId="{D605C737-DC25-2046-8AE8-7BE7EF9F9889}"/>
          </ac:spMkLst>
        </pc:spChg>
        <pc:spChg chg="add mod">
          <ac:chgData name="Axel Maille" userId="065ad68c099279a8" providerId="LiveId" clId="{CEF4CDAF-40A9-E940-B429-E4B51FCB28B0}" dt="2018-11-14T16:02:30.117" v="123" actId="1076"/>
          <ac:spMkLst>
            <pc:docMk/>
            <pc:sldMk cId="3889010418" sldId="259"/>
            <ac:spMk id="230" creationId="{DD799CB9-F537-E74C-A71C-F67EB5108113}"/>
          </ac:spMkLst>
        </pc:spChg>
        <pc:spChg chg="add mod">
          <ac:chgData name="Axel Maille" userId="065ad68c099279a8" providerId="LiveId" clId="{CEF4CDAF-40A9-E940-B429-E4B51FCB28B0}" dt="2018-11-14T16:02:19.035" v="121" actId="1076"/>
          <ac:spMkLst>
            <pc:docMk/>
            <pc:sldMk cId="3889010418" sldId="259"/>
            <ac:spMk id="231" creationId="{3016EA31-BB9F-E84F-A819-2BBCBC5D33FC}"/>
          </ac:spMkLst>
        </pc:spChg>
        <pc:spChg chg="add mod">
          <ac:chgData name="Axel Maille" userId="065ad68c099279a8" providerId="LiveId" clId="{CEF4CDAF-40A9-E940-B429-E4B51FCB28B0}" dt="2018-11-14T16:02:23.548" v="122" actId="1076"/>
          <ac:spMkLst>
            <pc:docMk/>
            <pc:sldMk cId="3889010418" sldId="259"/>
            <ac:spMk id="232" creationId="{74A37826-F294-C44B-B5BB-598AEFE0D22A}"/>
          </ac:spMkLst>
        </pc:spChg>
        <pc:spChg chg="add mod">
          <ac:chgData name="Axel Maille" userId="065ad68c099279a8" providerId="LiveId" clId="{CEF4CDAF-40A9-E940-B429-E4B51FCB28B0}" dt="2018-11-14T16:04:17.555" v="150" actId="207"/>
          <ac:spMkLst>
            <pc:docMk/>
            <pc:sldMk cId="3889010418" sldId="259"/>
            <ac:spMk id="233" creationId="{1D5BD49B-B853-BF48-86B6-E9C0E5E5F221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4" creationId="{57FCDFBF-F17C-1144-9E9D-1ED23EEBC9DA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5" creationId="{C71BE18A-61DD-E24B-8D3C-50EB27A6C60E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6" creationId="{9CA7FE17-52CC-CD42-B245-2D45A4349950}"/>
          </ac:spMkLst>
        </pc:spChg>
        <pc:spChg chg="add mod">
          <ac:chgData name="Axel Maille" userId="065ad68c099279a8" providerId="LiveId" clId="{CEF4CDAF-40A9-E940-B429-E4B51FCB28B0}" dt="2018-11-14T16:04:14.030" v="147" actId="207"/>
          <ac:spMkLst>
            <pc:docMk/>
            <pc:sldMk cId="3889010418" sldId="259"/>
            <ac:spMk id="237" creationId="{948740A0-C134-E046-918E-5F162FE26252}"/>
          </ac:spMkLst>
        </pc:spChg>
        <pc:spChg chg="add mod">
          <ac:chgData name="Axel Maille" userId="065ad68c099279a8" providerId="LiveId" clId="{CEF4CDAF-40A9-E940-B429-E4B51FCB28B0}" dt="2018-11-14T16:04:14.618" v="148" actId="207"/>
          <ac:spMkLst>
            <pc:docMk/>
            <pc:sldMk cId="3889010418" sldId="259"/>
            <ac:spMk id="238" creationId="{71ED7F51-F7D5-1D48-BFB5-40841D6857B5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39" creationId="{2E45090E-7697-144A-83AF-EA5437116B88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0" creationId="{D93C907B-4921-5441-9FAC-325FCF07ECCF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1" creationId="{46A1C058-B51A-D240-808C-973601911EC3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2" creationId="{F795FC49-700A-5749-8900-FEB079D98F43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3" creationId="{CF5B89F5-6141-9140-BA4B-D155D0A3CACE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4" creationId="{960CA648-751C-A344-B54E-2C9A7B7BA6BC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5" creationId="{0A8E6513-AE7E-AB4E-8C57-24460799AB38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6" creationId="{8AED2B7D-2B25-474B-989E-A5912DA6B78F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7" creationId="{7A220B66-7DAA-5A4C-855D-146E31E63D76}"/>
          </ac:spMkLst>
        </pc:spChg>
        <pc:spChg chg="add mod">
          <ac:chgData name="Axel Maille" userId="065ad68c099279a8" providerId="LiveId" clId="{CEF4CDAF-40A9-E940-B429-E4B51FCB28B0}" dt="2018-11-14T16:04:13.291" v="146" actId="207"/>
          <ac:spMkLst>
            <pc:docMk/>
            <pc:sldMk cId="3889010418" sldId="259"/>
            <ac:spMk id="248" creationId="{A7AA5654-1293-824B-BA54-F0641DCF2F51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49" creationId="{171BC7A2-8423-2845-815B-D817E865D009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0" creationId="{9AC426E9-64D9-8E45-A044-99B4609FD1B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1" creationId="{91DAE7F2-761A-4A41-8CF3-FBEDF3BE00CF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2" creationId="{5176A78B-249E-2A4C-BB0F-12CB47805F46}"/>
          </ac:spMkLst>
        </pc:spChg>
        <pc:spChg chg="add mod">
          <ac:chgData name="Axel Maille" userId="065ad68c099279a8" providerId="LiveId" clId="{CEF4CDAF-40A9-E940-B429-E4B51FCB28B0}" dt="2018-11-14T16:04:01.203" v="141" actId="207"/>
          <ac:spMkLst>
            <pc:docMk/>
            <pc:sldMk cId="3889010418" sldId="259"/>
            <ac:spMk id="253" creationId="{50348B20-6054-F44D-9E50-D3FF6E6F5F01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4" creationId="{51848B55-978D-9F40-A411-350D585DF7FE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5" creationId="{39C6B9D2-C476-234F-AACF-13BF026F5096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6" creationId="{BC40FCF4-0146-CF4E-BA75-5145BBE959E4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7" creationId="{F3C6C830-192B-324B-9F4A-C67139B0094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8" creationId="{36DC15CF-50BB-C942-A6F5-D8792EE0643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9" creationId="{D90337C3-AF34-4347-B52D-ECF9D6B9016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0" creationId="{6BA9DEEF-89F6-0A47-9A56-C803CD22ACE0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1" creationId="{F1DC031B-95F6-7048-955A-C6B10883BA49}"/>
          </ac:spMkLst>
        </pc:spChg>
        <pc:spChg chg="add mod">
          <ac:chgData name="Axel Maille" userId="065ad68c099279a8" providerId="LiveId" clId="{CEF4CDAF-40A9-E940-B429-E4B51FCB28B0}" dt="2018-11-14T16:04:11.788" v="145" actId="207"/>
          <ac:spMkLst>
            <pc:docMk/>
            <pc:sldMk cId="3889010418" sldId="259"/>
            <ac:spMk id="262" creationId="{637A73A0-BA07-FC4A-8D28-4C6778FAE6E8}"/>
          </ac:spMkLst>
        </pc:spChg>
        <pc:spChg chg="add mod">
          <ac:chgData name="Axel Maille" userId="065ad68c099279a8" providerId="LiveId" clId="{CEF4CDAF-40A9-E940-B429-E4B51FCB28B0}" dt="2018-11-14T16:04:09.691" v="144" actId="207"/>
          <ac:spMkLst>
            <pc:docMk/>
            <pc:sldMk cId="3889010418" sldId="259"/>
            <ac:spMk id="263" creationId="{7CDFA68E-2F53-AC45-9D55-6A90FABAF298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4" creationId="{E5B3E2FB-379D-9447-BD95-1DDDDE3DC486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5" creationId="{0D4DCECE-EFF9-354E-9966-E71943C3964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6" creationId="{068F74F1-26FF-4647-8551-23D75912ED2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7" creationId="{63AD6B32-0070-AF4B-B14B-79A3C3FB3654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8" creationId="{4E77B49C-2313-4E41-AD20-AA2CBD85FDB2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69" creationId="{B4944D88-E3C4-E943-A2F0-702BE6D87976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0" creationId="{5184718D-BB1F-8044-A5E9-92C98A2EADC4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1" creationId="{42ECC239-2B86-D047-872F-E7C29A56A919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2" creationId="{15FAF304-2F1A-7243-A8F8-466F0923FD74}"/>
          </ac:spMkLst>
        </pc:spChg>
        <pc:spChg chg="add mod">
          <ac:chgData name="Axel Maille" userId="065ad68c099279a8" providerId="LiveId" clId="{CEF4CDAF-40A9-E940-B429-E4B51FCB28B0}" dt="2018-11-14T16:04:15.804" v="149" actId="207"/>
          <ac:spMkLst>
            <pc:docMk/>
            <pc:sldMk cId="3889010418" sldId="259"/>
            <ac:spMk id="273" creationId="{77DABCAB-153A-7542-8EEB-DBCA1938CFDD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4" creationId="{9EE02112-3B4A-B345-825C-978C7D77D6E8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5" creationId="{7C3A872D-172F-8344-9AE4-1BF0B74E831A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6" creationId="{B2857407-D25D-0546-8BD0-EE41125ED44D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7" creationId="{5A7D7996-EFB5-6F46-A00F-99EEB40E4507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8" creationId="{87D41F97-9F3B-DF4D-B363-900ACCD001DF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7" creationId="{00000000-0000-0000-0000-000000000000}"/>
          </ac:spMkLst>
        </pc:spChg>
        <pc:spChg chg="del">
          <ac:chgData name="Axel Maille" userId="065ad68c099279a8" providerId="LiveId" clId="{CEF4CDAF-40A9-E940-B429-E4B51FCB28B0}" dt="2018-11-14T15:54:44.091" v="26" actId="478"/>
          <ac:spMkLst>
            <pc:docMk/>
            <pc:sldMk cId="3889010418" sldId="259"/>
            <ac:spMk id="423" creationId="{00000000-0000-0000-0000-000000000000}"/>
          </ac:spMkLst>
        </pc:spChg>
        <pc:spChg chg="del">
          <ac:chgData name="Axel Maille" userId="065ad68c099279a8" providerId="LiveId" clId="{CEF4CDAF-40A9-E940-B429-E4B51FCB28B0}" dt="2018-11-14T15:54:44.091" v="26" actId="478"/>
          <ac:spMkLst>
            <pc:docMk/>
            <pc:sldMk cId="3889010418" sldId="259"/>
            <ac:spMk id="424" creationId="{00000000-0000-0000-0000-000000000000}"/>
          </ac:spMkLst>
        </pc:s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9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57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68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79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90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215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13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24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35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46" creationId="{00000000-0000-0000-0000-000000000000}"/>
          </ac:grpSpMkLst>
        </pc:grpChg>
        <pc:picChg chg="add mod modCrop">
          <ac:chgData name="Axel Maille" userId="065ad68c099279a8" providerId="LiveId" clId="{CEF4CDAF-40A9-E940-B429-E4B51FCB28B0}" dt="2018-11-14T16:06:29.712" v="172" actId="208"/>
          <ac:picMkLst>
            <pc:docMk/>
            <pc:sldMk cId="3889010418" sldId="259"/>
            <ac:picMk id="6" creationId="{6395303A-CD42-C34A-A67A-0E8889CACA04}"/>
          </ac:picMkLst>
        </pc:picChg>
      </pc:sldChg>
    </pc:docChg>
  </pc:docChgLst>
  <pc:docChgLst>
    <pc:chgData name="Axel Maille" userId="065ad68c099279a8" providerId="LiveId" clId="{208D0BC4-A2CF-E34E-88BE-349A588B26EA}"/>
    <pc:docChg chg="modSld">
      <pc:chgData name="Axel Maille" userId="065ad68c099279a8" providerId="LiveId" clId="{208D0BC4-A2CF-E34E-88BE-349A588B26EA}" dt="2018-11-23T14:12:42.594" v="8" actId="20577"/>
      <pc:docMkLst>
        <pc:docMk/>
      </pc:docMkLst>
      <pc:sldChg chg="modSp">
        <pc:chgData name="Axel Maille" userId="065ad68c099279a8" providerId="LiveId" clId="{208D0BC4-A2CF-E34E-88BE-349A588B26EA}" dt="2018-11-23T14:12:42.594" v="8" actId="20577"/>
        <pc:sldMkLst>
          <pc:docMk/>
          <pc:sldMk cId="3889010418" sldId="259"/>
        </pc:sldMkLst>
        <pc:spChg chg="mod">
          <ac:chgData name="Axel Maille" userId="065ad68c099279a8" providerId="LiveId" clId="{208D0BC4-A2CF-E34E-88BE-349A588B26EA}" dt="2018-11-23T14:12:42.594" v="8" actId="20577"/>
          <ac:spMkLst>
            <pc:docMk/>
            <pc:sldMk cId="3889010418" sldId="259"/>
            <ac:spMk id="14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87" y="-9530"/>
            <a:ext cx="7557363" cy="192535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359296" y="3331227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57138" y="3771692"/>
            <a:ext cx="20711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56702" y="596878"/>
            <a:ext cx="5672332" cy="888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>
                <a:solidFill>
                  <a:schemeClr val="bg1"/>
                </a:solidFill>
                <a:cs typeface="Lato Black" panose="020F0A02020204030203" pitchFamily="34" charset="0"/>
              </a:rPr>
              <a:t>Nicolette </a:t>
            </a:r>
            <a:r>
              <a:rPr lang="en-GB" sz="6600" dirty="0" err="1">
                <a:solidFill>
                  <a:schemeClr val="bg1"/>
                </a:solidFill>
                <a:cs typeface="Lato Black" panose="020F0A02020204030203" pitchFamily="34" charset="0"/>
              </a:rPr>
              <a:t>Slezka</a:t>
            </a:r>
            <a:endParaRPr lang="en-GB" sz="6600" dirty="0">
              <a:solidFill>
                <a:schemeClr val="bg1"/>
              </a:solidFill>
              <a:cs typeface="Lato Black" panose="020F0A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1" y="2858612"/>
            <a:ext cx="3511244" cy="997244"/>
            <a:chOff x="3760822" y="6499550"/>
            <a:chExt cx="3511244" cy="997244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1000" b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10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1000" i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10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894182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0130" y="5614749"/>
            <a:ext cx="19967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: name@mail.com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Linkedin.com/name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Facebook.com/name</a:t>
            </a:r>
          </a:p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PH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endParaRPr lang="en-PH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95140" y="7721238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Grau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85490" y="772123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98817" y="8461978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Grau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89167" y="846197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9296" y="5156638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901651" y="3884043"/>
            <a:ext cx="3511244" cy="997244"/>
            <a:chOff x="3760822" y="6499550"/>
            <a:chExt cx="3511244" cy="997244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10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10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19613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1" y="4909474"/>
            <a:ext cx="3511244" cy="997244"/>
            <a:chOff x="3760822" y="6499550"/>
            <a:chExt cx="3511244" cy="997244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10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10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4504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1" y="5934904"/>
            <a:ext cx="3511244" cy="997244"/>
            <a:chOff x="3760822" y="6499550"/>
            <a:chExt cx="3511244" cy="997244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10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10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597047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81813" y="7190516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FORMAÇÃO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37661" y="7196413"/>
            <a:ext cx="439267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QUALIFICAÇÕES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851370" y="76196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851370" y="923494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12109" y="76196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Pessoais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51370" y="793331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851370" y="826198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851370" y="85906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851370" y="891930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851370" y="954865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51370" y="98773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851370" y="105469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Dutch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212109" y="793418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12109" y="82628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12109" y="85915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12109" y="892457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0528" y="495945"/>
            <a:ext cx="5947281" cy="914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7" name="TextBox 356"/>
          <p:cNvSpPr txBox="1"/>
          <p:nvPr/>
        </p:nvSpPr>
        <p:spPr>
          <a:xfrm>
            <a:off x="2837661" y="2361578"/>
            <a:ext cx="439267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EXPERIÊNCIA </a:t>
            </a:r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PROFISSIONAL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26" name="TextBox 109">
            <a:extLst>
              <a:ext uri="{FF2B5EF4-FFF2-40B4-BE49-F238E27FC236}">
                <a16:creationId xmlns="" xmlns:a16="http://schemas.microsoft.com/office/drawing/2014/main" id="{F20B7DDF-CF39-9248-8309-824243020FFE}"/>
              </a:ext>
            </a:extLst>
          </p:cNvPr>
          <p:cNvSpPr txBox="1"/>
          <p:nvPr/>
        </p:nvSpPr>
        <p:spPr>
          <a:xfrm>
            <a:off x="895140" y="9198406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Grau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227" name="TextBox 110">
            <a:extLst>
              <a:ext uri="{FF2B5EF4-FFF2-40B4-BE49-F238E27FC236}">
                <a16:creationId xmlns="" xmlns:a16="http://schemas.microsoft.com/office/drawing/2014/main" id="{EA2C08CD-6A45-3549-A79E-D977FECEF2C4}"/>
              </a:ext>
            </a:extLst>
          </p:cNvPr>
          <p:cNvSpPr txBox="1"/>
          <p:nvPr/>
        </p:nvSpPr>
        <p:spPr>
          <a:xfrm>
            <a:off x="385490" y="9198406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" name="Larme 3">
            <a:extLst>
              <a:ext uri="{FF2B5EF4-FFF2-40B4-BE49-F238E27FC236}">
                <a16:creationId xmlns="" xmlns:a16="http://schemas.microsoft.com/office/drawing/2014/main" id="{F1EBF857-CE5D-B04B-921B-7CAECADCE205}"/>
              </a:ext>
            </a:extLst>
          </p:cNvPr>
          <p:cNvSpPr/>
          <p:nvPr/>
        </p:nvSpPr>
        <p:spPr>
          <a:xfrm>
            <a:off x="3952632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Larme 229">
            <a:extLst>
              <a:ext uri="{FF2B5EF4-FFF2-40B4-BE49-F238E27FC236}">
                <a16:creationId xmlns="" xmlns:a16="http://schemas.microsoft.com/office/drawing/2014/main" id="{DD799CB9-F537-E74C-A71C-F67EB5108113}"/>
              </a:ext>
            </a:extLst>
          </p:cNvPr>
          <p:cNvSpPr/>
          <p:nvPr/>
        </p:nvSpPr>
        <p:spPr>
          <a:xfrm>
            <a:off x="4185993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Larme 230">
            <a:extLst>
              <a:ext uri="{FF2B5EF4-FFF2-40B4-BE49-F238E27FC236}">
                <a16:creationId xmlns="" xmlns:a16="http://schemas.microsoft.com/office/drawing/2014/main" id="{3016EA31-BB9F-E84F-A819-2BBCBC5D33FC}"/>
              </a:ext>
            </a:extLst>
          </p:cNvPr>
          <p:cNvSpPr/>
          <p:nvPr/>
        </p:nvSpPr>
        <p:spPr>
          <a:xfrm>
            <a:off x="4413856" y="7968748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Larme 231">
            <a:extLst>
              <a:ext uri="{FF2B5EF4-FFF2-40B4-BE49-F238E27FC236}">
                <a16:creationId xmlns="" xmlns:a16="http://schemas.microsoft.com/office/drawing/2014/main" id="{74A37826-F294-C44B-B5BB-598AEFE0D22A}"/>
              </a:ext>
            </a:extLst>
          </p:cNvPr>
          <p:cNvSpPr/>
          <p:nvPr/>
        </p:nvSpPr>
        <p:spPr>
          <a:xfrm>
            <a:off x="4630722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Larme 232">
            <a:extLst>
              <a:ext uri="{FF2B5EF4-FFF2-40B4-BE49-F238E27FC236}">
                <a16:creationId xmlns="" xmlns:a16="http://schemas.microsoft.com/office/drawing/2014/main" id="{1D5BD49B-B853-BF48-86B6-E9C0E5E5F221}"/>
              </a:ext>
            </a:extLst>
          </p:cNvPr>
          <p:cNvSpPr/>
          <p:nvPr/>
        </p:nvSpPr>
        <p:spPr>
          <a:xfrm>
            <a:off x="4858585" y="7965418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Larme 233">
            <a:extLst>
              <a:ext uri="{FF2B5EF4-FFF2-40B4-BE49-F238E27FC236}">
                <a16:creationId xmlns="" xmlns:a16="http://schemas.microsoft.com/office/drawing/2014/main" id="{57FCDFBF-F17C-1144-9E9D-1ED23EEBC9DA}"/>
              </a:ext>
            </a:extLst>
          </p:cNvPr>
          <p:cNvSpPr/>
          <p:nvPr/>
        </p:nvSpPr>
        <p:spPr>
          <a:xfrm>
            <a:off x="3949883" y="8294213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Larme 234">
            <a:extLst>
              <a:ext uri="{FF2B5EF4-FFF2-40B4-BE49-F238E27FC236}">
                <a16:creationId xmlns="" xmlns:a16="http://schemas.microsoft.com/office/drawing/2014/main" id="{C71BE18A-61DD-E24B-8D3C-50EB27A6C60E}"/>
              </a:ext>
            </a:extLst>
          </p:cNvPr>
          <p:cNvSpPr/>
          <p:nvPr/>
        </p:nvSpPr>
        <p:spPr>
          <a:xfrm>
            <a:off x="4183244" y="8294213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Larme 235">
            <a:extLst>
              <a:ext uri="{FF2B5EF4-FFF2-40B4-BE49-F238E27FC236}">
                <a16:creationId xmlns="" xmlns:a16="http://schemas.microsoft.com/office/drawing/2014/main" id="{9CA7FE17-52CC-CD42-B245-2D45A4349950}"/>
              </a:ext>
            </a:extLst>
          </p:cNvPr>
          <p:cNvSpPr/>
          <p:nvPr/>
        </p:nvSpPr>
        <p:spPr>
          <a:xfrm>
            <a:off x="4411107" y="829291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Larme 236">
            <a:extLst>
              <a:ext uri="{FF2B5EF4-FFF2-40B4-BE49-F238E27FC236}">
                <a16:creationId xmlns="" xmlns:a16="http://schemas.microsoft.com/office/drawing/2014/main" id="{948740A0-C134-E046-918E-5F162FE26252}"/>
              </a:ext>
            </a:extLst>
          </p:cNvPr>
          <p:cNvSpPr/>
          <p:nvPr/>
        </p:nvSpPr>
        <p:spPr>
          <a:xfrm>
            <a:off x="4627973" y="8294213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Larme 237">
            <a:extLst>
              <a:ext uri="{FF2B5EF4-FFF2-40B4-BE49-F238E27FC236}">
                <a16:creationId xmlns="" xmlns:a16="http://schemas.microsoft.com/office/drawing/2014/main" id="{71ED7F51-F7D5-1D48-BFB5-40841D6857B5}"/>
              </a:ext>
            </a:extLst>
          </p:cNvPr>
          <p:cNvSpPr/>
          <p:nvPr/>
        </p:nvSpPr>
        <p:spPr>
          <a:xfrm>
            <a:off x="4855836" y="8289584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Larme 238">
            <a:extLst>
              <a:ext uri="{FF2B5EF4-FFF2-40B4-BE49-F238E27FC236}">
                <a16:creationId xmlns="" xmlns:a16="http://schemas.microsoft.com/office/drawing/2014/main" id="{2E45090E-7697-144A-83AF-EA5437116B88}"/>
              </a:ext>
            </a:extLst>
          </p:cNvPr>
          <p:cNvSpPr/>
          <p:nvPr/>
        </p:nvSpPr>
        <p:spPr>
          <a:xfrm>
            <a:off x="3949883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Larme 239">
            <a:extLst>
              <a:ext uri="{FF2B5EF4-FFF2-40B4-BE49-F238E27FC236}">
                <a16:creationId xmlns="" xmlns:a16="http://schemas.microsoft.com/office/drawing/2014/main" id="{D93C907B-4921-5441-9FAC-325FCF07ECCF}"/>
              </a:ext>
            </a:extLst>
          </p:cNvPr>
          <p:cNvSpPr/>
          <p:nvPr/>
        </p:nvSpPr>
        <p:spPr>
          <a:xfrm>
            <a:off x="4183244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Larme 240">
            <a:extLst>
              <a:ext uri="{FF2B5EF4-FFF2-40B4-BE49-F238E27FC236}">
                <a16:creationId xmlns="" xmlns:a16="http://schemas.microsoft.com/office/drawing/2014/main" id="{46A1C058-B51A-D240-808C-973601911EC3}"/>
              </a:ext>
            </a:extLst>
          </p:cNvPr>
          <p:cNvSpPr/>
          <p:nvPr/>
        </p:nvSpPr>
        <p:spPr>
          <a:xfrm>
            <a:off x="4411107" y="8607626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Larme 241">
            <a:extLst>
              <a:ext uri="{FF2B5EF4-FFF2-40B4-BE49-F238E27FC236}">
                <a16:creationId xmlns="" xmlns:a16="http://schemas.microsoft.com/office/drawing/2014/main" id="{F795FC49-700A-5749-8900-FEB079D98F43}"/>
              </a:ext>
            </a:extLst>
          </p:cNvPr>
          <p:cNvSpPr/>
          <p:nvPr/>
        </p:nvSpPr>
        <p:spPr>
          <a:xfrm>
            <a:off x="4627973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Larme 242">
            <a:extLst>
              <a:ext uri="{FF2B5EF4-FFF2-40B4-BE49-F238E27FC236}">
                <a16:creationId xmlns="" xmlns:a16="http://schemas.microsoft.com/office/drawing/2014/main" id="{CF5B89F5-6141-9140-BA4B-D155D0A3CACE}"/>
              </a:ext>
            </a:extLst>
          </p:cNvPr>
          <p:cNvSpPr/>
          <p:nvPr/>
        </p:nvSpPr>
        <p:spPr>
          <a:xfrm>
            <a:off x="4855836" y="8604296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Larme 243">
            <a:extLst>
              <a:ext uri="{FF2B5EF4-FFF2-40B4-BE49-F238E27FC236}">
                <a16:creationId xmlns="" xmlns:a16="http://schemas.microsoft.com/office/drawing/2014/main" id="{960CA648-751C-A344-B54E-2C9A7B7BA6BC}"/>
              </a:ext>
            </a:extLst>
          </p:cNvPr>
          <p:cNvSpPr/>
          <p:nvPr/>
        </p:nvSpPr>
        <p:spPr>
          <a:xfrm>
            <a:off x="3949883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Larme 244">
            <a:extLst>
              <a:ext uri="{FF2B5EF4-FFF2-40B4-BE49-F238E27FC236}">
                <a16:creationId xmlns="" xmlns:a16="http://schemas.microsoft.com/office/drawing/2014/main" id="{0A8E6513-AE7E-AB4E-8C57-24460799AB38}"/>
              </a:ext>
            </a:extLst>
          </p:cNvPr>
          <p:cNvSpPr/>
          <p:nvPr/>
        </p:nvSpPr>
        <p:spPr>
          <a:xfrm>
            <a:off x="4183244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Larme 245">
            <a:extLst>
              <a:ext uri="{FF2B5EF4-FFF2-40B4-BE49-F238E27FC236}">
                <a16:creationId xmlns="" xmlns:a16="http://schemas.microsoft.com/office/drawing/2014/main" id="{8AED2B7D-2B25-474B-989E-A5912DA6B78F}"/>
              </a:ext>
            </a:extLst>
          </p:cNvPr>
          <p:cNvSpPr/>
          <p:nvPr/>
        </p:nvSpPr>
        <p:spPr>
          <a:xfrm>
            <a:off x="4411107" y="891457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Larme 246">
            <a:extLst>
              <a:ext uri="{FF2B5EF4-FFF2-40B4-BE49-F238E27FC236}">
                <a16:creationId xmlns="" xmlns:a16="http://schemas.microsoft.com/office/drawing/2014/main" id="{7A220B66-7DAA-5A4C-855D-146E31E63D76}"/>
              </a:ext>
            </a:extLst>
          </p:cNvPr>
          <p:cNvSpPr/>
          <p:nvPr/>
        </p:nvSpPr>
        <p:spPr>
          <a:xfrm>
            <a:off x="4627973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Larme 247">
            <a:extLst>
              <a:ext uri="{FF2B5EF4-FFF2-40B4-BE49-F238E27FC236}">
                <a16:creationId xmlns="" xmlns:a16="http://schemas.microsoft.com/office/drawing/2014/main" id="{A7AA5654-1293-824B-BA54-F0641DCF2F51}"/>
              </a:ext>
            </a:extLst>
          </p:cNvPr>
          <p:cNvSpPr/>
          <p:nvPr/>
        </p:nvSpPr>
        <p:spPr>
          <a:xfrm>
            <a:off x="4855836" y="8911245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Larme 248">
            <a:extLst>
              <a:ext uri="{FF2B5EF4-FFF2-40B4-BE49-F238E27FC236}">
                <a16:creationId xmlns="" xmlns:a16="http://schemas.microsoft.com/office/drawing/2014/main" id="{171BC7A2-8423-2845-815B-D817E865D009}"/>
              </a:ext>
            </a:extLst>
          </p:cNvPr>
          <p:cNvSpPr/>
          <p:nvPr/>
        </p:nvSpPr>
        <p:spPr>
          <a:xfrm>
            <a:off x="6083941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Larme 249">
            <a:extLst>
              <a:ext uri="{FF2B5EF4-FFF2-40B4-BE49-F238E27FC236}">
                <a16:creationId xmlns="" xmlns:a16="http://schemas.microsoft.com/office/drawing/2014/main" id="{9AC426E9-64D9-8E45-A044-99B4609FD1B2}"/>
              </a:ext>
            </a:extLst>
          </p:cNvPr>
          <p:cNvSpPr/>
          <p:nvPr/>
        </p:nvSpPr>
        <p:spPr>
          <a:xfrm>
            <a:off x="6317302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Larme 250">
            <a:extLst>
              <a:ext uri="{FF2B5EF4-FFF2-40B4-BE49-F238E27FC236}">
                <a16:creationId xmlns="" xmlns:a16="http://schemas.microsoft.com/office/drawing/2014/main" id="{91DAE7F2-761A-4A41-8CF3-FBEDF3BE00CF}"/>
              </a:ext>
            </a:extLst>
          </p:cNvPr>
          <p:cNvSpPr/>
          <p:nvPr/>
        </p:nvSpPr>
        <p:spPr>
          <a:xfrm>
            <a:off x="6545165" y="7970657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Larme 251">
            <a:extLst>
              <a:ext uri="{FF2B5EF4-FFF2-40B4-BE49-F238E27FC236}">
                <a16:creationId xmlns="" xmlns:a16="http://schemas.microsoft.com/office/drawing/2014/main" id="{5176A78B-249E-2A4C-BB0F-12CB47805F46}"/>
              </a:ext>
            </a:extLst>
          </p:cNvPr>
          <p:cNvSpPr/>
          <p:nvPr/>
        </p:nvSpPr>
        <p:spPr>
          <a:xfrm>
            <a:off x="6762031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Larme 252">
            <a:extLst>
              <a:ext uri="{FF2B5EF4-FFF2-40B4-BE49-F238E27FC236}">
                <a16:creationId xmlns="" xmlns:a16="http://schemas.microsoft.com/office/drawing/2014/main" id="{50348B20-6054-F44D-9E50-D3FF6E6F5F01}"/>
              </a:ext>
            </a:extLst>
          </p:cNvPr>
          <p:cNvSpPr/>
          <p:nvPr/>
        </p:nvSpPr>
        <p:spPr>
          <a:xfrm>
            <a:off x="6989894" y="7967327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Larme 253">
            <a:extLst>
              <a:ext uri="{FF2B5EF4-FFF2-40B4-BE49-F238E27FC236}">
                <a16:creationId xmlns="" xmlns:a16="http://schemas.microsoft.com/office/drawing/2014/main" id="{51848B55-978D-9F40-A411-350D585DF7FE}"/>
              </a:ext>
            </a:extLst>
          </p:cNvPr>
          <p:cNvSpPr/>
          <p:nvPr/>
        </p:nvSpPr>
        <p:spPr>
          <a:xfrm>
            <a:off x="6081192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Larme 254">
            <a:extLst>
              <a:ext uri="{FF2B5EF4-FFF2-40B4-BE49-F238E27FC236}">
                <a16:creationId xmlns="" xmlns:a16="http://schemas.microsoft.com/office/drawing/2014/main" id="{39C6B9D2-C476-234F-AACF-13BF026F5096}"/>
              </a:ext>
            </a:extLst>
          </p:cNvPr>
          <p:cNvSpPr/>
          <p:nvPr/>
        </p:nvSpPr>
        <p:spPr>
          <a:xfrm>
            <a:off x="6314553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Larme 255">
            <a:extLst>
              <a:ext uri="{FF2B5EF4-FFF2-40B4-BE49-F238E27FC236}">
                <a16:creationId xmlns="" xmlns:a16="http://schemas.microsoft.com/office/drawing/2014/main" id="{BC40FCF4-0146-CF4E-BA75-5145BBE959E4}"/>
              </a:ext>
            </a:extLst>
          </p:cNvPr>
          <p:cNvSpPr/>
          <p:nvPr/>
        </p:nvSpPr>
        <p:spPr>
          <a:xfrm>
            <a:off x="6542416" y="829482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Larme 256">
            <a:extLst>
              <a:ext uri="{FF2B5EF4-FFF2-40B4-BE49-F238E27FC236}">
                <a16:creationId xmlns="" xmlns:a16="http://schemas.microsoft.com/office/drawing/2014/main" id="{F3C6C830-192B-324B-9F4A-C67139B0094D}"/>
              </a:ext>
            </a:extLst>
          </p:cNvPr>
          <p:cNvSpPr/>
          <p:nvPr/>
        </p:nvSpPr>
        <p:spPr>
          <a:xfrm>
            <a:off x="6759282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Larme 257">
            <a:extLst>
              <a:ext uri="{FF2B5EF4-FFF2-40B4-BE49-F238E27FC236}">
                <a16:creationId xmlns="" xmlns:a16="http://schemas.microsoft.com/office/drawing/2014/main" id="{36DC15CF-50BB-C942-A6F5-D8792EE06432}"/>
              </a:ext>
            </a:extLst>
          </p:cNvPr>
          <p:cNvSpPr/>
          <p:nvPr/>
        </p:nvSpPr>
        <p:spPr>
          <a:xfrm>
            <a:off x="6987145" y="829149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Larme 258">
            <a:extLst>
              <a:ext uri="{FF2B5EF4-FFF2-40B4-BE49-F238E27FC236}">
                <a16:creationId xmlns="" xmlns:a16="http://schemas.microsoft.com/office/drawing/2014/main" id="{D90337C3-AF34-4347-B52D-ECF9D6B9016D}"/>
              </a:ext>
            </a:extLst>
          </p:cNvPr>
          <p:cNvSpPr/>
          <p:nvPr/>
        </p:nvSpPr>
        <p:spPr>
          <a:xfrm>
            <a:off x="6081192" y="861083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Larme 259">
            <a:extLst>
              <a:ext uri="{FF2B5EF4-FFF2-40B4-BE49-F238E27FC236}">
                <a16:creationId xmlns="" xmlns:a16="http://schemas.microsoft.com/office/drawing/2014/main" id="{6BA9DEEF-89F6-0A47-9A56-C803CD22ACE0}"/>
              </a:ext>
            </a:extLst>
          </p:cNvPr>
          <p:cNvSpPr/>
          <p:nvPr/>
        </p:nvSpPr>
        <p:spPr>
          <a:xfrm>
            <a:off x="6314553" y="861083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Larme 260">
            <a:extLst>
              <a:ext uri="{FF2B5EF4-FFF2-40B4-BE49-F238E27FC236}">
                <a16:creationId xmlns="" xmlns:a16="http://schemas.microsoft.com/office/drawing/2014/main" id="{F1DC031B-95F6-7048-955A-C6B10883BA49}"/>
              </a:ext>
            </a:extLst>
          </p:cNvPr>
          <p:cNvSpPr/>
          <p:nvPr/>
        </p:nvSpPr>
        <p:spPr>
          <a:xfrm>
            <a:off x="6542416" y="8609535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Larme 261">
            <a:extLst>
              <a:ext uri="{FF2B5EF4-FFF2-40B4-BE49-F238E27FC236}">
                <a16:creationId xmlns="" xmlns:a16="http://schemas.microsoft.com/office/drawing/2014/main" id="{637A73A0-BA07-FC4A-8D28-4C6778FAE6E8}"/>
              </a:ext>
            </a:extLst>
          </p:cNvPr>
          <p:cNvSpPr/>
          <p:nvPr/>
        </p:nvSpPr>
        <p:spPr>
          <a:xfrm>
            <a:off x="6759282" y="8610834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Larme 262">
            <a:extLst>
              <a:ext uri="{FF2B5EF4-FFF2-40B4-BE49-F238E27FC236}">
                <a16:creationId xmlns="" xmlns:a16="http://schemas.microsoft.com/office/drawing/2014/main" id="{7CDFA68E-2F53-AC45-9D55-6A90FABAF298}"/>
              </a:ext>
            </a:extLst>
          </p:cNvPr>
          <p:cNvSpPr/>
          <p:nvPr/>
        </p:nvSpPr>
        <p:spPr>
          <a:xfrm>
            <a:off x="6987145" y="8606205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4" name="Larme 263">
            <a:extLst>
              <a:ext uri="{FF2B5EF4-FFF2-40B4-BE49-F238E27FC236}">
                <a16:creationId xmlns="" xmlns:a16="http://schemas.microsoft.com/office/drawing/2014/main" id="{E5B3E2FB-379D-9447-BD95-1DDDDE3DC486}"/>
              </a:ext>
            </a:extLst>
          </p:cNvPr>
          <p:cNvSpPr/>
          <p:nvPr/>
        </p:nvSpPr>
        <p:spPr>
          <a:xfrm>
            <a:off x="6081192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Larme 264">
            <a:extLst>
              <a:ext uri="{FF2B5EF4-FFF2-40B4-BE49-F238E27FC236}">
                <a16:creationId xmlns="" xmlns:a16="http://schemas.microsoft.com/office/drawing/2014/main" id="{0D4DCECE-EFF9-354E-9966-E71943C3964D}"/>
              </a:ext>
            </a:extLst>
          </p:cNvPr>
          <p:cNvSpPr/>
          <p:nvPr/>
        </p:nvSpPr>
        <p:spPr>
          <a:xfrm>
            <a:off x="6314553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Larme 265">
            <a:extLst>
              <a:ext uri="{FF2B5EF4-FFF2-40B4-BE49-F238E27FC236}">
                <a16:creationId xmlns="" xmlns:a16="http://schemas.microsoft.com/office/drawing/2014/main" id="{068F74F1-26FF-4647-8551-23D75912ED22}"/>
              </a:ext>
            </a:extLst>
          </p:cNvPr>
          <p:cNvSpPr/>
          <p:nvPr/>
        </p:nvSpPr>
        <p:spPr>
          <a:xfrm>
            <a:off x="6542416" y="891648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Larme 266">
            <a:extLst>
              <a:ext uri="{FF2B5EF4-FFF2-40B4-BE49-F238E27FC236}">
                <a16:creationId xmlns="" xmlns:a16="http://schemas.microsoft.com/office/drawing/2014/main" id="{63AD6B32-0070-AF4B-B14B-79A3C3FB3654}"/>
              </a:ext>
            </a:extLst>
          </p:cNvPr>
          <p:cNvSpPr/>
          <p:nvPr/>
        </p:nvSpPr>
        <p:spPr>
          <a:xfrm>
            <a:off x="6759282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Larme 267">
            <a:extLst>
              <a:ext uri="{FF2B5EF4-FFF2-40B4-BE49-F238E27FC236}">
                <a16:creationId xmlns="" xmlns:a16="http://schemas.microsoft.com/office/drawing/2014/main" id="{4E77B49C-2313-4E41-AD20-AA2CBD85FDB2}"/>
              </a:ext>
            </a:extLst>
          </p:cNvPr>
          <p:cNvSpPr/>
          <p:nvPr/>
        </p:nvSpPr>
        <p:spPr>
          <a:xfrm>
            <a:off x="6987145" y="891315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Larme 268">
            <a:extLst>
              <a:ext uri="{FF2B5EF4-FFF2-40B4-BE49-F238E27FC236}">
                <a16:creationId xmlns="" xmlns:a16="http://schemas.microsoft.com/office/drawing/2014/main" id="{B4944D88-E3C4-E943-A2F0-702BE6D87976}"/>
              </a:ext>
            </a:extLst>
          </p:cNvPr>
          <p:cNvSpPr/>
          <p:nvPr/>
        </p:nvSpPr>
        <p:spPr>
          <a:xfrm>
            <a:off x="3943750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Larme 269">
            <a:extLst>
              <a:ext uri="{FF2B5EF4-FFF2-40B4-BE49-F238E27FC236}">
                <a16:creationId xmlns="" xmlns:a16="http://schemas.microsoft.com/office/drawing/2014/main" id="{5184718D-BB1F-8044-A5E9-92C98A2EADC4}"/>
              </a:ext>
            </a:extLst>
          </p:cNvPr>
          <p:cNvSpPr/>
          <p:nvPr/>
        </p:nvSpPr>
        <p:spPr>
          <a:xfrm>
            <a:off x="4177111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Larme 270">
            <a:extLst>
              <a:ext uri="{FF2B5EF4-FFF2-40B4-BE49-F238E27FC236}">
                <a16:creationId xmlns="" xmlns:a16="http://schemas.microsoft.com/office/drawing/2014/main" id="{42ECC239-2B86-D047-872F-E7C29A56A919}"/>
              </a:ext>
            </a:extLst>
          </p:cNvPr>
          <p:cNvSpPr/>
          <p:nvPr/>
        </p:nvSpPr>
        <p:spPr>
          <a:xfrm>
            <a:off x="4404974" y="9563566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Larme 271">
            <a:extLst>
              <a:ext uri="{FF2B5EF4-FFF2-40B4-BE49-F238E27FC236}">
                <a16:creationId xmlns="" xmlns:a16="http://schemas.microsoft.com/office/drawing/2014/main" id="{15FAF304-2F1A-7243-A8F8-466F0923FD74}"/>
              </a:ext>
            </a:extLst>
          </p:cNvPr>
          <p:cNvSpPr/>
          <p:nvPr/>
        </p:nvSpPr>
        <p:spPr>
          <a:xfrm>
            <a:off x="4621840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Larme 272">
            <a:extLst>
              <a:ext uri="{FF2B5EF4-FFF2-40B4-BE49-F238E27FC236}">
                <a16:creationId xmlns="" xmlns:a16="http://schemas.microsoft.com/office/drawing/2014/main" id="{77DABCAB-153A-7542-8EEB-DBCA1938CFDD}"/>
              </a:ext>
            </a:extLst>
          </p:cNvPr>
          <p:cNvSpPr/>
          <p:nvPr/>
        </p:nvSpPr>
        <p:spPr>
          <a:xfrm>
            <a:off x="4849703" y="9560236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Larme 273">
            <a:extLst>
              <a:ext uri="{FF2B5EF4-FFF2-40B4-BE49-F238E27FC236}">
                <a16:creationId xmlns="" xmlns:a16="http://schemas.microsoft.com/office/drawing/2014/main" id="{9EE02112-3B4A-B345-825C-978C7D77D6E8}"/>
              </a:ext>
            </a:extLst>
          </p:cNvPr>
          <p:cNvSpPr/>
          <p:nvPr/>
        </p:nvSpPr>
        <p:spPr>
          <a:xfrm>
            <a:off x="3943750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Larme 274">
            <a:extLst>
              <a:ext uri="{FF2B5EF4-FFF2-40B4-BE49-F238E27FC236}">
                <a16:creationId xmlns="" xmlns:a16="http://schemas.microsoft.com/office/drawing/2014/main" id="{7C3A872D-172F-8344-9AE4-1BF0B74E831A}"/>
              </a:ext>
            </a:extLst>
          </p:cNvPr>
          <p:cNvSpPr/>
          <p:nvPr/>
        </p:nvSpPr>
        <p:spPr>
          <a:xfrm>
            <a:off x="4177111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Larme 275">
            <a:extLst>
              <a:ext uri="{FF2B5EF4-FFF2-40B4-BE49-F238E27FC236}">
                <a16:creationId xmlns="" xmlns:a16="http://schemas.microsoft.com/office/drawing/2014/main" id="{B2857407-D25D-0546-8BD0-EE41125ED44D}"/>
              </a:ext>
            </a:extLst>
          </p:cNvPr>
          <p:cNvSpPr/>
          <p:nvPr/>
        </p:nvSpPr>
        <p:spPr>
          <a:xfrm>
            <a:off x="4404974" y="987051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Larme 276">
            <a:extLst>
              <a:ext uri="{FF2B5EF4-FFF2-40B4-BE49-F238E27FC236}">
                <a16:creationId xmlns="" xmlns:a16="http://schemas.microsoft.com/office/drawing/2014/main" id="{5A7D7996-EFB5-6F46-A00F-99EEB40E4507}"/>
              </a:ext>
            </a:extLst>
          </p:cNvPr>
          <p:cNvSpPr/>
          <p:nvPr/>
        </p:nvSpPr>
        <p:spPr>
          <a:xfrm>
            <a:off x="4621840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Larme 277">
            <a:extLst>
              <a:ext uri="{FF2B5EF4-FFF2-40B4-BE49-F238E27FC236}">
                <a16:creationId xmlns="" xmlns:a16="http://schemas.microsoft.com/office/drawing/2014/main" id="{87D41F97-9F3B-DF4D-B363-900ACCD001DF}"/>
              </a:ext>
            </a:extLst>
          </p:cNvPr>
          <p:cNvSpPr/>
          <p:nvPr/>
        </p:nvSpPr>
        <p:spPr>
          <a:xfrm>
            <a:off x="4849703" y="986718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Une image contenant personne, femme, fenêtre, habits&#10;&#10;&#10;&#10;Description générée automatiquement">
            <a:extLst>
              <a:ext uri="{FF2B5EF4-FFF2-40B4-BE49-F238E27FC236}">
                <a16:creationId xmlns="" xmlns:a16="http://schemas.microsoft.com/office/drawing/2014/main" id="{6395303A-CD42-C34A-A67A-0E8889CACA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4" r="3907"/>
          <a:stretch/>
        </p:blipFill>
        <p:spPr>
          <a:xfrm>
            <a:off x="694930" y="1531427"/>
            <a:ext cx="1538522" cy="1557325"/>
          </a:xfrm>
          <a:prstGeom prst="ellipse">
            <a:avLst/>
          </a:prstGeom>
          <a:ln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263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76</cp:revision>
  <dcterms:created xsi:type="dcterms:W3CDTF">2017-02-16T03:54:32Z</dcterms:created>
  <dcterms:modified xsi:type="dcterms:W3CDTF">2019-02-01T00:58:05Z</dcterms:modified>
</cp:coreProperties>
</file>