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66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05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76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5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49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07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26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66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4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68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15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F58F9-DE74-BC49-9A9E-869C678F4975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318A-4C50-B94F-8653-A1BD1D0A1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42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 105" descr="Une image contenant table, gâteau, papier, intérieur&#10;&#10;Description générée automatiquement">
            <a:extLst>
              <a:ext uri="{FF2B5EF4-FFF2-40B4-BE49-F238E27FC236}">
                <a16:creationId xmlns:a16="http://schemas.microsoft.com/office/drawing/2014/main" id="{843F2631-0956-C747-BD39-38AC3CB0A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5" y="2472"/>
            <a:ext cx="7530660" cy="27335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0534F4-F889-1F41-A2D1-3BD90106B483}"/>
              </a:ext>
            </a:extLst>
          </p:cNvPr>
          <p:cNvSpPr/>
          <p:nvPr/>
        </p:nvSpPr>
        <p:spPr>
          <a:xfrm>
            <a:off x="0" y="599357"/>
            <a:ext cx="7562850" cy="1028700"/>
          </a:xfrm>
          <a:prstGeom prst="rect">
            <a:avLst/>
          </a:prstGeom>
          <a:solidFill>
            <a:srgbClr val="FBD43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bg1"/>
                </a:solidFill>
                <a:cs typeface="Lato Black" panose="020F0A02020204030203" pitchFamily="34" charset="0"/>
              </a:rPr>
              <a:t>Jane PRINGEAU</a:t>
            </a:r>
          </a:p>
        </p:txBody>
      </p:sp>
      <p:sp>
        <p:nvSpPr>
          <p:cNvPr id="5" name="TextBox 247">
            <a:extLst>
              <a:ext uri="{FF2B5EF4-FFF2-40B4-BE49-F238E27FC236}">
                <a16:creationId xmlns:a16="http://schemas.microsoft.com/office/drawing/2014/main" id="{026EFBC3-2339-4243-B3CD-0941A68BA1AA}"/>
              </a:ext>
            </a:extLst>
          </p:cNvPr>
          <p:cNvSpPr txBox="1"/>
          <p:nvPr/>
        </p:nvSpPr>
        <p:spPr>
          <a:xfrm>
            <a:off x="221509" y="2207568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</a:p>
        </p:txBody>
      </p:sp>
      <p:sp>
        <p:nvSpPr>
          <p:cNvPr id="6" name="TextBox 248">
            <a:extLst>
              <a:ext uri="{FF2B5EF4-FFF2-40B4-BE49-F238E27FC236}">
                <a16:creationId xmlns:a16="http://schemas.microsoft.com/office/drawing/2014/main" id="{27DA1D72-7017-1E45-AE9B-B159E1573B07}"/>
              </a:ext>
            </a:extLst>
          </p:cNvPr>
          <p:cNvSpPr txBox="1"/>
          <p:nvPr/>
        </p:nvSpPr>
        <p:spPr>
          <a:xfrm>
            <a:off x="221509" y="2548691"/>
            <a:ext cx="2471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7" name="TextBox 258">
            <a:extLst>
              <a:ext uri="{FF2B5EF4-FFF2-40B4-BE49-F238E27FC236}">
                <a16:creationId xmlns:a16="http://schemas.microsoft.com/office/drawing/2014/main" id="{26C7A974-D04A-9849-9E5D-E9AE0B94CF74}"/>
              </a:ext>
            </a:extLst>
          </p:cNvPr>
          <p:cNvSpPr txBox="1"/>
          <p:nvPr/>
        </p:nvSpPr>
        <p:spPr>
          <a:xfrm>
            <a:off x="4961156" y="7455048"/>
            <a:ext cx="162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8" name="TextBox 259">
            <a:extLst>
              <a:ext uri="{FF2B5EF4-FFF2-40B4-BE49-F238E27FC236}">
                <a16:creationId xmlns:a16="http://schemas.microsoft.com/office/drawing/2014/main" id="{A81B8D5B-92F9-304B-A2D3-7BC17F2174A4}"/>
              </a:ext>
            </a:extLst>
          </p:cNvPr>
          <p:cNvSpPr txBox="1"/>
          <p:nvPr/>
        </p:nvSpPr>
        <p:spPr>
          <a:xfrm>
            <a:off x="5624400" y="7871164"/>
            <a:ext cx="154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" name="TextBox 260">
            <a:extLst>
              <a:ext uri="{FF2B5EF4-FFF2-40B4-BE49-F238E27FC236}">
                <a16:creationId xmlns:a16="http://schemas.microsoft.com/office/drawing/2014/main" id="{9DFBDFC9-AD7F-F14B-A7AD-4D055B966BA3}"/>
              </a:ext>
            </a:extLst>
          </p:cNvPr>
          <p:cNvSpPr txBox="1"/>
          <p:nvPr/>
        </p:nvSpPr>
        <p:spPr>
          <a:xfrm>
            <a:off x="5170100" y="787116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0" name="TextBox 261">
            <a:extLst>
              <a:ext uri="{FF2B5EF4-FFF2-40B4-BE49-F238E27FC236}">
                <a16:creationId xmlns:a16="http://schemas.microsoft.com/office/drawing/2014/main" id="{A79D4E9A-12D0-7642-8A70-25544FDC3223}"/>
              </a:ext>
            </a:extLst>
          </p:cNvPr>
          <p:cNvSpPr txBox="1"/>
          <p:nvPr/>
        </p:nvSpPr>
        <p:spPr>
          <a:xfrm>
            <a:off x="5624400" y="8634888"/>
            <a:ext cx="154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" name="TextBox 262">
            <a:extLst>
              <a:ext uri="{FF2B5EF4-FFF2-40B4-BE49-F238E27FC236}">
                <a16:creationId xmlns:a16="http://schemas.microsoft.com/office/drawing/2014/main" id="{A879EF31-A023-E24D-BFC7-587239BDF8A2}"/>
              </a:ext>
            </a:extLst>
          </p:cNvPr>
          <p:cNvSpPr txBox="1"/>
          <p:nvPr/>
        </p:nvSpPr>
        <p:spPr>
          <a:xfrm>
            <a:off x="5170100" y="8634888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2" name="TextBox 263">
            <a:extLst>
              <a:ext uri="{FF2B5EF4-FFF2-40B4-BE49-F238E27FC236}">
                <a16:creationId xmlns:a16="http://schemas.microsoft.com/office/drawing/2014/main" id="{9571E5F1-C87F-804F-9FD2-619950675172}"/>
              </a:ext>
            </a:extLst>
          </p:cNvPr>
          <p:cNvSpPr txBox="1"/>
          <p:nvPr/>
        </p:nvSpPr>
        <p:spPr>
          <a:xfrm>
            <a:off x="221509" y="3987759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</a:p>
        </p:txBody>
      </p:sp>
      <p:sp>
        <p:nvSpPr>
          <p:cNvPr id="13" name="TextBox 265">
            <a:extLst>
              <a:ext uri="{FF2B5EF4-FFF2-40B4-BE49-F238E27FC236}">
                <a16:creationId xmlns:a16="http://schemas.microsoft.com/office/drawing/2014/main" id="{602014E6-70FB-E442-BEB9-8F5978094E96}"/>
              </a:ext>
            </a:extLst>
          </p:cNvPr>
          <p:cNvSpPr txBox="1"/>
          <p:nvPr/>
        </p:nvSpPr>
        <p:spPr>
          <a:xfrm>
            <a:off x="764640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" name="TextBox 266">
            <a:extLst>
              <a:ext uri="{FF2B5EF4-FFF2-40B4-BE49-F238E27FC236}">
                <a16:creationId xmlns:a16="http://schemas.microsoft.com/office/drawing/2014/main" id="{EB1F20B9-8738-0B4E-B0AD-97B1377ACE50}"/>
              </a:ext>
            </a:extLst>
          </p:cNvPr>
          <p:cNvSpPr txBox="1"/>
          <p:nvPr/>
        </p:nvSpPr>
        <p:spPr>
          <a:xfrm>
            <a:off x="403030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5" name="Rounded Rectangle 267">
            <a:extLst>
              <a:ext uri="{FF2B5EF4-FFF2-40B4-BE49-F238E27FC236}">
                <a16:creationId xmlns:a16="http://schemas.microsoft.com/office/drawing/2014/main" id="{C0C99C7C-DC52-DC48-82EB-45771485435A}"/>
              </a:ext>
            </a:extLst>
          </p:cNvPr>
          <p:cNvSpPr/>
          <p:nvPr/>
        </p:nvSpPr>
        <p:spPr>
          <a:xfrm>
            <a:off x="714833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6" name="TextBox 270">
            <a:extLst>
              <a:ext uri="{FF2B5EF4-FFF2-40B4-BE49-F238E27FC236}">
                <a16:creationId xmlns:a16="http://schemas.microsoft.com/office/drawing/2014/main" id="{7B9C03F6-F961-3B40-BB2A-32CB4DE048AD}"/>
              </a:ext>
            </a:extLst>
          </p:cNvPr>
          <p:cNvSpPr txBox="1"/>
          <p:nvPr/>
        </p:nvSpPr>
        <p:spPr>
          <a:xfrm>
            <a:off x="429965" y="8038891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7" name="TextBox 271">
            <a:extLst>
              <a:ext uri="{FF2B5EF4-FFF2-40B4-BE49-F238E27FC236}">
                <a16:creationId xmlns:a16="http://schemas.microsoft.com/office/drawing/2014/main" id="{645979DC-F3ED-FC4D-A025-153ADE495384}"/>
              </a:ext>
            </a:extLst>
          </p:cNvPr>
          <p:cNvSpPr txBox="1"/>
          <p:nvPr/>
        </p:nvSpPr>
        <p:spPr>
          <a:xfrm>
            <a:off x="429965" y="8353275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8" name="TextBox 272">
            <a:extLst>
              <a:ext uri="{FF2B5EF4-FFF2-40B4-BE49-F238E27FC236}">
                <a16:creationId xmlns:a16="http://schemas.microsoft.com/office/drawing/2014/main" id="{CB8EA456-3B34-A14F-AE39-00CA04CEF399}"/>
              </a:ext>
            </a:extLst>
          </p:cNvPr>
          <p:cNvSpPr txBox="1"/>
          <p:nvPr/>
        </p:nvSpPr>
        <p:spPr>
          <a:xfrm>
            <a:off x="429965" y="866765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" name="TextBox 273">
            <a:extLst>
              <a:ext uri="{FF2B5EF4-FFF2-40B4-BE49-F238E27FC236}">
                <a16:creationId xmlns:a16="http://schemas.microsoft.com/office/drawing/2014/main" id="{611B4DA4-D2BB-2C45-9412-37E741FAB9E4}"/>
              </a:ext>
            </a:extLst>
          </p:cNvPr>
          <p:cNvSpPr txBox="1"/>
          <p:nvPr/>
        </p:nvSpPr>
        <p:spPr>
          <a:xfrm>
            <a:off x="429965" y="898204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" name="TextBox 274">
            <a:extLst>
              <a:ext uri="{FF2B5EF4-FFF2-40B4-BE49-F238E27FC236}">
                <a16:creationId xmlns:a16="http://schemas.microsoft.com/office/drawing/2014/main" id="{C1D862C4-E88A-7446-BCC5-EA615387597A}"/>
              </a:ext>
            </a:extLst>
          </p:cNvPr>
          <p:cNvSpPr txBox="1"/>
          <p:nvPr/>
        </p:nvSpPr>
        <p:spPr>
          <a:xfrm>
            <a:off x="2826109" y="7824998"/>
            <a:ext cx="21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endParaRPr lang="en-GB" sz="900" b="1" i="1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275">
            <a:extLst>
              <a:ext uri="{FF2B5EF4-FFF2-40B4-BE49-F238E27FC236}">
                <a16:creationId xmlns:a16="http://schemas.microsoft.com/office/drawing/2014/main" id="{89B48A5B-2938-BE42-9988-91961B08DC66}"/>
              </a:ext>
            </a:extLst>
          </p:cNvPr>
          <p:cNvSpPr txBox="1"/>
          <p:nvPr/>
        </p:nvSpPr>
        <p:spPr>
          <a:xfrm>
            <a:off x="2958937" y="803957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Inglês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2" name="TextBox 276">
            <a:extLst>
              <a:ext uri="{FF2B5EF4-FFF2-40B4-BE49-F238E27FC236}">
                <a16:creationId xmlns:a16="http://schemas.microsoft.com/office/drawing/2014/main" id="{24A56095-112D-0144-8D7C-A28A6D910171}"/>
              </a:ext>
            </a:extLst>
          </p:cNvPr>
          <p:cNvSpPr txBox="1"/>
          <p:nvPr/>
        </p:nvSpPr>
        <p:spPr>
          <a:xfrm>
            <a:off x="2958937" y="835396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Francês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3" name="TextBox 277">
            <a:extLst>
              <a:ext uri="{FF2B5EF4-FFF2-40B4-BE49-F238E27FC236}">
                <a16:creationId xmlns:a16="http://schemas.microsoft.com/office/drawing/2014/main" id="{8EED2360-FF1F-954A-A11A-05F04D5CD53D}"/>
              </a:ext>
            </a:extLst>
          </p:cNvPr>
          <p:cNvSpPr txBox="1"/>
          <p:nvPr/>
        </p:nvSpPr>
        <p:spPr>
          <a:xfrm>
            <a:off x="2958937" y="866834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Espanhol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278">
            <a:extLst>
              <a:ext uri="{FF2B5EF4-FFF2-40B4-BE49-F238E27FC236}">
                <a16:creationId xmlns:a16="http://schemas.microsoft.com/office/drawing/2014/main" id="{6105C733-327F-454D-9143-DE98AC5FB4E0}"/>
              </a:ext>
            </a:extLst>
          </p:cNvPr>
          <p:cNvSpPr txBox="1"/>
          <p:nvPr/>
        </p:nvSpPr>
        <p:spPr>
          <a:xfrm>
            <a:off x="272236" y="9381931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Qualificações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pessoais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5" name="TextBox 279">
            <a:extLst>
              <a:ext uri="{FF2B5EF4-FFF2-40B4-BE49-F238E27FC236}">
                <a16:creationId xmlns:a16="http://schemas.microsoft.com/office/drawing/2014/main" id="{FD1A080D-BC68-5D4E-AC10-A05FB61744CA}"/>
              </a:ext>
            </a:extLst>
          </p:cNvPr>
          <p:cNvSpPr txBox="1"/>
          <p:nvPr/>
        </p:nvSpPr>
        <p:spPr>
          <a:xfrm>
            <a:off x="403030" y="96269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Criativo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280">
            <a:extLst>
              <a:ext uri="{FF2B5EF4-FFF2-40B4-BE49-F238E27FC236}">
                <a16:creationId xmlns:a16="http://schemas.microsoft.com/office/drawing/2014/main" id="{EFB6EE6B-8F86-9541-BE96-8D507210D355}"/>
              </a:ext>
            </a:extLst>
          </p:cNvPr>
          <p:cNvSpPr txBox="1"/>
          <p:nvPr/>
        </p:nvSpPr>
        <p:spPr>
          <a:xfrm>
            <a:off x="403030" y="99413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Sério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281">
            <a:extLst>
              <a:ext uri="{FF2B5EF4-FFF2-40B4-BE49-F238E27FC236}">
                <a16:creationId xmlns:a16="http://schemas.microsoft.com/office/drawing/2014/main" id="{EB93D84D-2D78-7649-AF55-F28BD8AA0449}"/>
              </a:ext>
            </a:extLst>
          </p:cNvPr>
          <p:cNvSpPr txBox="1"/>
          <p:nvPr/>
        </p:nvSpPr>
        <p:spPr>
          <a:xfrm>
            <a:off x="2755484" y="962057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Inovador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282">
            <a:extLst>
              <a:ext uri="{FF2B5EF4-FFF2-40B4-BE49-F238E27FC236}">
                <a16:creationId xmlns:a16="http://schemas.microsoft.com/office/drawing/2014/main" id="{355DFDD5-3A3E-7046-A74E-A089E2887FA4}"/>
              </a:ext>
            </a:extLst>
          </p:cNvPr>
          <p:cNvSpPr txBox="1"/>
          <p:nvPr/>
        </p:nvSpPr>
        <p:spPr>
          <a:xfrm>
            <a:off x="2755484" y="993917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TextBox 283">
            <a:extLst>
              <a:ext uri="{FF2B5EF4-FFF2-40B4-BE49-F238E27FC236}">
                <a16:creationId xmlns:a16="http://schemas.microsoft.com/office/drawing/2014/main" id="{F129F51E-6BA8-F94B-8051-9F15279324EA}"/>
              </a:ext>
            </a:extLst>
          </p:cNvPr>
          <p:cNvSpPr txBox="1"/>
          <p:nvPr/>
        </p:nvSpPr>
        <p:spPr>
          <a:xfrm>
            <a:off x="299171" y="782499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Qualificações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profissionais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cxnSp>
        <p:nvCxnSpPr>
          <p:cNvPr id="30" name="Straight Connector 287">
            <a:extLst>
              <a:ext uri="{FF2B5EF4-FFF2-40B4-BE49-F238E27FC236}">
                <a16:creationId xmlns:a16="http://schemas.microsoft.com/office/drawing/2014/main" id="{117B8076-EACB-1D4D-93B6-0E9FE78A1AF2}"/>
              </a:ext>
            </a:extLst>
          </p:cNvPr>
          <p:cNvCxnSpPr/>
          <p:nvPr/>
        </p:nvCxnSpPr>
        <p:spPr>
          <a:xfrm>
            <a:off x="424369" y="4755408"/>
            <a:ext cx="6714113" cy="0"/>
          </a:xfrm>
          <a:prstGeom prst="line">
            <a:avLst/>
          </a:prstGeom>
          <a:noFill/>
          <a:ln w="57150">
            <a:solidFill>
              <a:srgbClr val="A3D8FD"/>
            </a:solidFill>
          </a:ln>
        </p:spPr>
      </p:cxnSp>
      <p:sp>
        <p:nvSpPr>
          <p:cNvPr id="31" name="Diamond 288">
            <a:extLst>
              <a:ext uri="{FF2B5EF4-FFF2-40B4-BE49-F238E27FC236}">
                <a16:creationId xmlns:a16="http://schemas.microsoft.com/office/drawing/2014/main" id="{D53F4777-C3A1-1E41-9580-E12B341EBA2D}"/>
              </a:ext>
            </a:extLst>
          </p:cNvPr>
          <p:cNvSpPr/>
          <p:nvPr/>
        </p:nvSpPr>
        <p:spPr>
          <a:xfrm>
            <a:off x="111260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2" name="Diamond 289">
            <a:extLst>
              <a:ext uri="{FF2B5EF4-FFF2-40B4-BE49-F238E27FC236}">
                <a16:creationId xmlns:a16="http://schemas.microsoft.com/office/drawing/2014/main" id="{B2871BC7-5FAB-9B48-B8BF-D4D44A4D9E57}"/>
              </a:ext>
            </a:extLst>
          </p:cNvPr>
          <p:cNvSpPr/>
          <p:nvPr/>
        </p:nvSpPr>
        <p:spPr>
          <a:xfrm>
            <a:off x="280452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3" name="Diamond 290">
            <a:extLst>
              <a:ext uri="{FF2B5EF4-FFF2-40B4-BE49-F238E27FC236}">
                <a16:creationId xmlns:a16="http://schemas.microsoft.com/office/drawing/2014/main" id="{560461D4-38E7-1942-9BB5-E258D8DE2907}"/>
              </a:ext>
            </a:extLst>
          </p:cNvPr>
          <p:cNvSpPr/>
          <p:nvPr/>
        </p:nvSpPr>
        <p:spPr>
          <a:xfrm>
            <a:off x="449644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4" name="Diamond 291">
            <a:extLst>
              <a:ext uri="{FF2B5EF4-FFF2-40B4-BE49-F238E27FC236}">
                <a16:creationId xmlns:a16="http://schemas.microsoft.com/office/drawing/2014/main" id="{381FC31B-E024-CB40-BEE0-70E1574CF205}"/>
              </a:ext>
            </a:extLst>
          </p:cNvPr>
          <p:cNvSpPr/>
          <p:nvPr/>
        </p:nvSpPr>
        <p:spPr>
          <a:xfrm>
            <a:off x="6188362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293">
            <a:extLst>
              <a:ext uri="{FF2B5EF4-FFF2-40B4-BE49-F238E27FC236}">
                <a16:creationId xmlns:a16="http://schemas.microsoft.com/office/drawing/2014/main" id="{BD9E6109-5C30-4D40-9D40-2F470B1E9811}"/>
              </a:ext>
            </a:extLst>
          </p:cNvPr>
          <p:cNvSpPr txBox="1"/>
          <p:nvPr/>
        </p:nvSpPr>
        <p:spPr>
          <a:xfrm>
            <a:off x="2437329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6" name="TextBox 294">
            <a:extLst>
              <a:ext uri="{FF2B5EF4-FFF2-40B4-BE49-F238E27FC236}">
                <a16:creationId xmlns:a16="http://schemas.microsoft.com/office/drawing/2014/main" id="{ABE3A0AC-7C04-EC49-8BEB-85CE92DB374E}"/>
              </a:ext>
            </a:extLst>
          </p:cNvPr>
          <p:cNvSpPr txBox="1"/>
          <p:nvPr/>
        </p:nvSpPr>
        <p:spPr>
          <a:xfrm>
            <a:off x="2075719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7" name="Rounded Rectangle 295">
            <a:extLst>
              <a:ext uri="{FF2B5EF4-FFF2-40B4-BE49-F238E27FC236}">
                <a16:creationId xmlns:a16="http://schemas.microsoft.com/office/drawing/2014/main" id="{6AF8C4D3-EC57-9744-92A7-84FC6C1C6817}"/>
              </a:ext>
            </a:extLst>
          </p:cNvPr>
          <p:cNvSpPr/>
          <p:nvPr/>
        </p:nvSpPr>
        <p:spPr>
          <a:xfrm>
            <a:off x="2387522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8" name="TextBox 297">
            <a:extLst>
              <a:ext uri="{FF2B5EF4-FFF2-40B4-BE49-F238E27FC236}">
                <a16:creationId xmlns:a16="http://schemas.microsoft.com/office/drawing/2014/main" id="{AAA80772-B44C-8C42-B791-29AA8E20247A}"/>
              </a:ext>
            </a:extLst>
          </p:cNvPr>
          <p:cNvSpPr txBox="1"/>
          <p:nvPr/>
        </p:nvSpPr>
        <p:spPr>
          <a:xfrm>
            <a:off x="4110018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9" name="TextBox 298">
            <a:extLst>
              <a:ext uri="{FF2B5EF4-FFF2-40B4-BE49-F238E27FC236}">
                <a16:creationId xmlns:a16="http://schemas.microsoft.com/office/drawing/2014/main" id="{A8BA0FD3-57BF-E54A-9067-932BAC90C027}"/>
              </a:ext>
            </a:extLst>
          </p:cNvPr>
          <p:cNvSpPr txBox="1"/>
          <p:nvPr/>
        </p:nvSpPr>
        <p:spPr>
          <a:xfrm>
            <a:off x="3748408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0" name="Rounded Rectangle 299">
            <a:extLst>
              <a:ext uri="{FF2B5EF4-FFF2-40B4-BE49-F238E27FC236}">
                <a16:creationId xmlns:a16="http://schemas.microsoft.com/office/drawing/2014/main" id="{1FF5A1FD-9882-8E48-AB79-61BB2EFA91D0}"/>
              </a:ext>
            </a:extLst>
          </p:cNvPr>
          <p:cNvSpPr/>
          <p:nvPr/>
        </p:nvSpPr>
        <p:spPr>
          <a:xfrm>
            <a:off x="4060211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1" name="TextBox 301">
            <a:extLst>
              <a:ext uri="{FF2B5EF4-FFF2-40B4-BE49-F238E27FC236}">
                <a16:creationId xmlns:a16="http://schemas.microsoft.com/office/drawing/2014/main" id="{C1D5F806-E7DB-A14A-89EF-559360609294}"/>
              </a:ext>
            </a:extLst>
          </p:cNvPr>
          <p:cNvSpPr txBox="1"/>
          <p:nvPr/>
        </p:nvSpPr>
        <p:spPr>
          <a:xfrm>
            <a:off x="5782707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2" name="TextBox 302">
            <a:extLst>
              <a:ext uri="{FF2B5EF4-FFF2-40B4-BE49-F238E27FC236}">
                <a16:creationId xmlns:a16="http://schemas.microsoft.com/office/drawing/2014/main" id="{D25C1101-BBE8-8245-8C36-0EC4A4FB5518}"/>
              </a:ext>
            </a:extLst>
          </p:cNvPr>
          <p:cNvSpPr txBox="1"/>
          <p:nvPr/>
        </p:nvSpPr>
        <p:spPr>
          <a:xfrm>
            <a:off x="5421097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3" name="Rounded Rectangle 303">
            <a:extLst>
              <a:ext uri="{FF2B5EF4-FFF2-40B4-BE49-F238E27FC236}">
                <a16:creationId xmlns:a16="http://schemas.microsoft.com/office/drawing/2014/main" id="{E4F656C5-29CC-514B-99AC-426A25E3A656}"/>
              </a:ext>
            </a:extLst>
          </p:cNvPr>
          <p:cNvSpPr/>
          <p:nvPr/>
        </p:nvSpPr>
        <p:spPr>
          <a:xfrm>
            <a:off x="5732900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4" name="TextBox 304">
            <a:extLst>
              <a:ext uri="{FF2B5EF4-FFF2-40B4-BE49-F238E27FC236}">
                <a16:creationId xmlns:a16="http://schemas.microsoft.com/office/drawing/2014/main" id="{86B20A04-7F68-1C4D-AAFC-C9F264FE099B}"/>
              </a:ext>
            </a:extLst>
          </p:cNvPr>
          <p:cNvSpPr txBox="1"/>
          <p:nvPr/>
        </p:nvSpPr>
        <p:spPr>
          <a:xfrm>
            <a:off x="221509" y="7426943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QUALIFICAÇÕES </a:t>
            </a:r>
          </a:p>
        </p:txBody>
      </p:sp>
      <p:sp>
        <p:nvSpPr>
          <p:cNvPr id="45" name="TextBox 371">
            <a:extLst>
              <a:ext uri="{FF2B5EF4-FFF2-40B4-BE49-F238E27FC236}">
                <a16:creationId xmlns:a16="http://schemas.microsoft.com/office/drawing/2014/main" id="{647F6A8F-14F1-0B41-80B1-FC522D46BAF1}"/>
              </a:ext>
            </a:extLst>
          </p:cNvPr>
          <p:cNvSpPr txBox="1"/>
          <p:nvPr/>
        </p:nvSpPr>
        <p:spPr>
          <a:xfrm>
            <a:off x="4524928" y="2515243"/>
            <a:ext cx="2709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Celular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000 222 444</a:t>
            </a:r>
          </a:p>
          <a:p>
            <a:pPr algn="r"/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Telefone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000 111 333</a:t>
            </a:r>
          </a:p>
          <a:p>
            <a:pPr algn="r"/>
            <a:r>
              <a:rPr lang="en-PH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Endereço</a:t>
            </a:r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12 Street Name, </a:t>
            </a:r>
            <a:r>
              <a:rPr lang="en-PH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PH" sz="10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Email: name@mail.com</a:t>
            </a:r>
          </a:p>
          <a:p>
            <a:pPr algn="r"/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Facebook.com/name</a:t>
            </a:r>
            <a:b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</a:br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Linkedin.com/name</a:t>
            </a:r>
          </a:p>
        </p:txBody>
      </p:sp>
      <p:sp>
        <p:nvSpPr>
          <p:cNvPr id="46" name="TextBox 372">
            <a:extLst>
              <a:ext uri="{FF2B5EF4-FFF2-40B4-BE49-F238E27FC236}">
                <a16:creationId xmlns:a16="http://schemas.microsoft.com/office/drawing/2014/main" id="{8C5A5D32-89AF-244F-9ED1-4DC70E4B7C6A}"/>
              </a:ext>
            </a:extLst>
          </p:cNvPr>
          <p:cNvSpPr txBox="1"/>
          <p:nvPr/>
        </p:nvSpPr>
        <p:spPr>
          <a:xfrm>
            <a:off x="6309688" y="2207568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</a:p>
        </p:txBody>
      </p:sp>
      <p:cxnSp>
        <p:nvCxnSpPr>
          <p:cNvPr id="47" name="Straight Connector 454">
            <a:extLst>
              <a:ext uri="{FF2B5EF4-FFF2-40B4-BE49-F238E27FC236}">
                <a16:creationId xmlns:a16="http://schemas.microsoft.com/office/drawing/2014/main" id="{507C3BEC-0958-274E-8FC7-46123DEE7920}"/>
              </a:ext>
            </a:extLst>
          </p:cNvPr>
          <p:cNvCxnSpPr/>
          <p:nvPr/>
        </p:nvCxnSpPr>
        <p:spPr>
          <a:xfrm>
            <a:off x="299171" y="3739949"/>
            <a:ext cx="6839311" cy="0"/>
          </a:xfrm>
          <a:prstGeom prst="line">
            <a:avLst/>
          </a:prstGeom>
          <a:ln w="25400" cap="rnd">
            <a:solidFill>
              <a:srgbClr val="7957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55">
            <a:extLst>
              <a:ext uri="{FF2B5EF4-FFF2-40B4-BE49-F238E27FC236}">
                <a16:creationId xmlns:a16="http://schemas.microsoft.com/office/drawing/2014/main" id="{53AA032D-E11E-1D4B-9DB5-7F1F40E70731}"/>
              </a:ext>
            </a:extLst>
          </p:cNvPr>
          <p:cNvCxnSpPr/>
          <p:nvPr/>
        </p:nvCxnSpPr>
        <p:spPr>
          <a:xfrm>
            <a:off x="299171" y="7168949"/>
            <a:ext cx="6839311" cy="0"/>
          </a:xfrm>
          <a:prstGeom prst="line">
            <a:avLst/>
          </a:prstGeom>
          <a:ln w="25400" cap="rnd">
            <a:solidFill>
              <a:srgbClr val="7957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Image 48" descr="Une image contenant personne, femme, bâtiment, fenêtre&#10;&#10;&#10;&#10;Description générée automatiquement">
            <a:extLst>
              <a:ext uri="{FF2B5EF4-FFF2-40B4-BE49-F238E27FC236}">
                <a16:creationId xmlns:a16="http://schemas.microsoft.com/office/drawing/2014/main" id="{DD145E43-2D89-F34F-AFAE-258829B1AE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93"/>
          <a:stretch/>
        </p:blipFill>
        <p:spPr>
          <a:xfrm>
            <a:off x="2902667" y="2194301"/>
            <a:ext cx="1841310" cy="1926088"/>
          </a:xfrm>
          <a:prstGeom prst="ellipse">
            <a:avLst/>
          </a:prstGeom>
          <a:ln>
            <a:solidFill>
              <a:srgbClr val="FBD43E"/>
            </a:solidFill>
          </a:ln>
        </p:spPr>
      </p:pic>
      <p:sp>
        <p:nvSpPr>
          <p:cNvPr id="50" name="Ellipse 49">
            <a:extLst>
              <a:ext uri="{FF2B5EF4-FFF2-40B4-BE49-F238E27FC236}">
                <a16:creationId xmlns:a16="http://schemas.microsoft.com/office/drawing/2014/main" id="{D0DF758F-B3D4-5F47-8B53-775C88BCE3EC}"/>
              </a:ext>
            </a:extLst>
          </p:cNvPr>
          <p:cNvSpPr/>
          <p:nvPr/>
        </p:nvSpPr>
        <p:spPr>
          <a:xfrm>
            <a:off x="3583228" y="806652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2407C8E1-CFDC-FA42-93F9-D3FF03817C1D}"/>
              </a:ext>
            </a:extLst>
          </p:cNvPr>
          <p:cNvSpPr/>
          <p:nvPr/>
        </p:nvSpPr>
        <p:spPr>
          <a:xfrm>
            <a:off x="3807149" y="806308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638B8B0-3A2F-C147-8968-79A1235EEDAC}"/>
              </a:ext>
            </a:extLst>
          </p:cNvPr>
          <p:cNvSpPr/>
          <p:nvPr/>
        </p:nvSpPr>
        <p:spPr>
          <a:xfrm>
            <a:off x="4027428" y="8061144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B0655D79-F121-9542-BADA-21C2122A598D}"/>
              </a:ext>
            </a:extLst>
          </p:cNvPr>
          <p:cNvSpPr/>
          <p:nvPr/>
        </p:nvSpPr>
        <p:spPr>
          <a:xfrm>
            <a:off x="4235719" y="8061144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F0A983C4-41DB-0B4B-AA02-967609E71D2A}"/>
              </a:ext>
            </a:extLst>
          </p:cNvPr>
          <p:cNvSpPr/>
          <p:nvPr/>
        </p:nvSpPr>
        <p:spPr>
          <a:xfrm>
            <a:off x="4444010" y="8063082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2D1C0E2B-2A5C-C340-A7CF-0EDEC70F8604}"/>
              </a:ext>
            </a:extLst>
          </p:cNvPr>
          <p:cNvSpPr/>
          <p:nvPr/>
        </p:nvSpPr>
        <p:spPr>
          <a:xfrm>
            <a:off x="3583228" y="837531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5BA683A5-2CBA-8041-9C2E-BFD935F314CF}"/>
              </a:ext>
            </a:extLst>
          </p:cNvPr>
          <p:cNvSpPr/>
          <p:nvPr/>
        </p:nvSpPr>
        <p:spPr>
          <a:xfrm>
            <a:off x="3807149" y="837187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206E6B9C-F097-5743-BA6B-7E8A809B8AD9}"/>
              </a:ext>
            </a:extLst>
          </p:cNvPr>
          <p:cNvSpPr/>
          <p:nvPr/>
        </p:nvSpPr>
        <p:spPr>
          <a:xfrm>
            <a:off x="4027428" y="836994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7EB159F8-2FC7-C84D-AC63-B684A6D6A867}"/>
              </a:ext>
            </a:extLst>
          </p:cNvPr>
          <p:cNvSpPr/>
          <p:nvPr/>
        </p:nvSpPr>
        <p:spPr>
          <a:xfrm>
            <a:off x="4235719" y="836994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FA9B0F27-B881-314E-9494-627E0565CAE2}"/>
              </a:ext>
            </a:extLst>
          </p:cNvPr>
          <p:cNvSpPr/>
          <p:nvPr/>
        </p:nvSpPr>
        <p:spPr>
          <a:xfrm>
            <a:off x="4444010" y="8371879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BFF8D9D0-7A53-1D4F-9AA3-A6F828009EE8}"/>
              </a:ext>
            </a:extLst>
          </p:cNvPr>
          <p:cNvSpPr/>
          <p:nvPr/>
        </p:nvSpPr>
        <p:spPr>
          <a:xfrm>
            <a:off x="3581702" y="870484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86C4C3FC-ACFD-7E4A-A4FA-F9DAEE5DD84D}"/>
              </a:ext>
            </a:extLst>
          </p:cNvPr>
          <p:cNvSpPr/>
          <p:nvPr/>
        </p:nvSpPr>
        <p:spPr>
          <a:xfrm>
            <a:off x="3805623" y="870140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703CFAF4-AFFA-8143-A01D-4CEAEAAEE6D6}"/>
              </a:ext>
            </a:extLst>
          </p:cNvPr>
          <p:cNvSpPr/>
          <p:nvPr/>
        </p:nvSpPr>
        <p:spPr>
          <a:xfrm>
            <a:off x="4025902" y="869947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F6993076-53DF-B04C-A3F0-A72E08F67BBF}"/>
              </a:ext>
            </a:extLst>
          </p:cNvPr>
          <p:cNvSpPr/>
          <p:nvPr/>
        </p:nvSpPr>
        <p:spPr>
          <a:xfrm>
            <a:off x="4234193" y="869947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7A9AE142-D3A7-1346-8326-E9FB7EF2C6AF}"/>
              </a:ext>
            </a:extLst>
          </p:cNvPr>
          <p:cNvSpPr/>
          <p:nvPr/>
        </p:nvSpPr>
        <p:spPr>
          <a:xfrm>
            <a:off x="4442484" y="870140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A1A56C9D-B613-A144-8E58-007D960E209A}"/>
              </a:ext>
            </a:extLst>
          </p:cNvPr>
          <p:cNvSpPr/>
          <p:nvPr/>
        </p:nvSpPr>
        <p:spPr>
          <a:xfrm>
            <a:off x="3579520" y="964483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60191FA7-3261-7C4D-A41A-8EF144D819B1}"/>
              </a:ext>
            </a:extLst>
          </p:cNvPr>
          <p:cNvSpPr/>
          <p:nvPr/>
        </p:nvSpPr>
        <p:spPr>
          <a:xfrm>
            <a:off x="3803441" y="964139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105E975D-676A-F245-81B4-DE57737E3421}"/>
              </a:ext>
            </a:extLst>
          </p:cNvPr>
          <p:cNvSpPr/>
          <p:nvPr/>
        </p:nvSpPr>
        <p:spPr>
          <a:xfrm>
            <a:off x="4023720" y="963945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584CAB0F-3206-ED47-9385-17EEC9247201}"/>
              </a:ext>
            </a:extLst>
          </p:cNvPr>
          <p:cNvSpPr/>
          <p:nvPr/>
        </p:nvSpPr>
        <p:spPr>
          <a:xfrm>
            <a:off x="4232011" y="963945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50DE7A82-45EA-EE4A-BBF6-FB6593BA4265}"/>
              </a:ext>
            </a:extLst>
          </p:cNvPr>
          <p:cNvSpPr/>
          <p:nvPr/>
        </p:nvSpPr>
        <p:spPr>
          <a:xfrm>
            <a:off x="4440302" y="964139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F64A51C6-E980-4A46-AB60-DBB2F0DCFE65}"/>
              </a:ext>
            </a:extLst>
          </p:cNvPr>
          <p:cNvSpPr/>
          <p:nvPr/>
        </p:nvSpPr>
        <p:spPr>
          <a:xfrm>
            <a:off x="3574286" y="997230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97D1FD09-3369-1E45-A295-331B030B3BB5}"/>
              </a:ext>
            </a:extLst>
          </p:cNvPr>
          <p:cNvSpPr/>
          <p:nvPr/>
        </p:nvSpPr>
        <p:spPr>
          <a:xfrm>
            <a:off x="3798207" y="996886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450BFEDF-7735-134B-97F7-6870E80B98C5}"/>
              </a:ext>
            </a:extLst>
          </p:cNvPr>
          <p:cNvSpPr/>
          <p:nvPr/>
        </p:nvSpPr>
        <p:spPr>
          <a:xfrm>
            <a:off x="4018486" y="997488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4F77C607-6533-964D-AA45-3DC42B4A2A11}"/>
              </a:ext>
            </a:extLst>
          </p:cNvPr>
          <p:cNvSpPr/>
          <p:nvPr/>
        </p:nvSpPr>
        <p:spPr>
          <a:xfrm>
            <a:off x="4226777" y="997488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49A3477E-D5E4-734D-9EC4-14F711441403}"/>
              </a:ext>
            </a:extLst>
          </p:cNvPr>
          <p:cNvSpPr/>
          <p:nvPr/>
        </p:nvSpPr>
        <p:spPr>
          <a:xfrm>
            <a:off x="4435068" y="996886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B3B09FBB-7704-C345-A0BF-A6F163E47F2B}"/>
              </a:ext>
            </a:extLst>
          </p:cNvPr>
          <p:cNvSpPr/>
          <p:nvPr/>
        </p:nvSpPr>
        <p:spPr>
          <a:xfrm>
            <a:off x="1484352" y="806460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FB526EAD-4BA3-AF42-A80A-88E003A8240A}"/>
              </a:ext>
            </a:extLst>
          </p:cNvPr>
          <p:cNvSpPr/>
          <p:nvPr/>
        </p:nvSpPr>
        <p:spPr>
          <a:xfrm>
            <a:off x="1708273" y="806116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B6F44EF6-2870-6544-AAA5-AC61CFC9E684}"/>
              </a:ext>
            </a:extLst>
          </p:cNvPr>
          <p:cNvSpPr/>
          <p:nvPr/>
        </p:nvSpPr>
        <p:spPr>
          <a:xfrm>
            <a:off x="1928552" y="8059225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9AB0339B-CF92-7C43-9FF6-286B61AC3A2A}"/>
              </a:ext>
            </a:extLst>
          </p:cNvPr>
          <p:cNvSpPr/>
          <p:nvPr/>
        </p:nvSpPr>
        <p:spPr>
          <a:xfrm>
            <a:off x="2136843" y="8059225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FD0521D8-40C4-D54F-9102-4105746711BA}"/>
              </a:ext>
            </a:extLst>
          </p:cNvPr>
          <p:cNvSpPr/>
          <p:nvPr/>
        </p:nvSpPr>
        <p:spPr>
          <a:xfrm>
            <a:off x="2345134" y="806116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A5BB5B69-63F8-0F42-93E1-F4EC937B0AF8}"/>
              </a:ext>
            </a:extLst>
          </p:cNvPr>
          <p:cNvSpPr/>
          <p:nvPr/>
        </p:nvSpPr>
        <p:spPr>
          <a:xfrm>
            <a:off x="1484352" y="837339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6C70B2C1-1A7A-A540-9DDA-48D4B0008D61}"/>
              </a:ext>
            </a:extLst>
          </p:cNvPr>
          <p:cNvSpPr/>
          <p:nvPr/>
        </p:nvSpPr>
        <p:spPr>
          <a:xfrm>
            <a:off x="1708273" y="836996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D2D12CEA-779B-9C4C-A5A1-7FE09010545A}"/>
              </a:ext>
            </a:extLst>
          </p:cNvPr>
          <p:cNvSpPr/>
          <p:nvPr/>
        </p:nvSpPr>
        <p:spPr>
          <a:xfrm>
            <a:off x="1928552" y="836802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53C1DBDE-9CB0-8941-A4B3-9A418DF8CDAA}"/>
              </a:ext>
            </a:extLst>
          </p:cNvPr>
          <p:cNvSpPr/>
          <p:nvPr/>
        </p:nvSpPr>
        <p:spPr>
          <a:xfrm>
            <a:off x="2136843" y="836802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200BB04D-035F-5D41-B36D-CD37AE7D4245}"/>
              </a:ext>
            </a:extLst>
          </p:cNvPr>
          <p:cNvSpPr/>
          <p:nvPr/>
        </p:nvSpPr>
        <p:spPr>
          <a:xfrm>
            <a:off x="2345134" y="8369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54766F3A-65B5-A74A-A922-20A2AD68C50E}"/>
              </a:ext>
            </a:extLst>
          </p:cNvPr>
          <p:cNvSpPr/>
          <p:nvPr/>
        </p:nvSpPr>
        <p:spPr>
          <a:xfrm>
            <a:off x="1482826" y="870292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30CC13B5-03F4-4842-B777-8B659B42F544}"/>
              </a:ext>
            </a:extLst>
          </p:cNvPr>
          <p:cNvSpPr/>
          <p:nvPr/>
        </p:nvSpPr>
        <p:spPr>
          <a:xfrm>
            <a:off x="1706747" y="869948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34964720-1CA0-5C4A-9407-7A7747708628}"/>
              </a:ext>
            </a:extLst>
          </p:cNvPr>
          <p:cNvSpPr/>
          <p:nvPr/>
        </p:nvSpPr>
        <p:spPr>
          <a:xfrm>
            <a:off x="1927026" y="869755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8ADFFB27-51EB-874F-8703-EEB5ACBB76E5}"/>
              </a:ext>
            </a:extLst>
          </p:cNvPr>
          <p:cNvSpPr/>
          <p:nvPr/>
        </p:nvSpPr>
        <p:spPr>
          <a:xfrm>
            <a:off x="2135317" y="869755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89698AC3-25A2-1543-8150-A443300207EB}"/>
              </a:ext>
            </a:extLst>
          </p:cNvPr>
          <p:cNvSpPr/>
          <p:nvPr/>
        </p:nvSpPr>
        <p:spPr>
          <a:xfrm>
            <a:off x="2343608" y="8699489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8DEB9D2D-8CF4-4F44-A97C-BFA60771D334}"/>
              </a:ext>
            </a:extLst>
          </p:cNvPr>
          <p:cNvSpPr/>
          <p:nvPr/>
        </p:nvSpPr>
        <p:spPr>
          <a:xfrm>
            <a:off x="1465459" y="900561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3FB87664-1BB4-D14E-995D-8124CDD3CEB4}"/>
              </a:ext>
            </a:extLst>
          </p:cNvPr>
          <p:cNvSpPr/>
          <p:nvPr/>
        </p:nvSpPr>
        <p:spPr>
          <a:xfrm>
            <a:off x="1689380" y="900217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649E14CA-D872-F649-B8C2-C52C05685B3E}"/>
              </a:ext>
            </a:extLst>
          </p:cNvPr>
          <p:cNvSpPr/>
          <p:nvPr/>
        </p:nvSpPr>
        <p:spPr>
          <a:xfrm>
            <a:off x="1909659" y="90081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8A655227-FF8E-4444-9E68-EEF29CD1DA06}"/>
              </a:ext>
            </a:extLst>
          </p:cNvPr>
          <p:cNvSpPr/>
          <p:nvPr/>
        </p:nvSpPr>
        <p:spPr>
          <a:xfrm>
            <a:off x="2117950" y="90081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E2E17649-6BB6-3449-A1F2-73DF8FC2A20D}"/>
              </a:ext>
            </a:extLst>
          </p:cNvPr>
          <p:cNvSpPr/>
          <p:nvPr/>
        </p:nvSpPr>
        <p:spPr>
          <a:xfrm>
            <a:off x="2326241" y="9002173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8A0E9A65-9E47-2944-95A5-1482CF672572}"/>
              </a:ext>
            </a:extLst>
          </p:cNvPr>
          <p:cNvSpPr/>
          <p:nvPr/>
        </p:nvSpPr>
        <p:spPr>
          <a:xfrm>
            <a:off x="1465486" y="964691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469F755A-C900-0640-AC61-041FF6D9422B}"/>
              </a:ext>
            </a:extLst>
          </p:cNvPr>
          <p:cNvSpPr/>
          <p:nvPr/>
        </p:nvSpPr>
        <p:spPr>
          <a:xfrm>
            <a:off x="1689407" y="964347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F3289590-3BB9-414B-AC14-F3B4E20A5C5A}"/>
              </a:ext>
            </a:extLst>
          </p:cNvPr>
          <p:cNvSpPr/>
          <p:nvPr/>
        </p:nvSpPr>
        <p:spPr>
          <a:xfrm>
            <a:off x="1909686" y="964153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0EB4979-D72F-334E-9325-B272CFE081F5}"/>
              </a:ext>
            </a:extLst>
          </p:cNvPr>
          <p:cNvSpPr/>
          <p:nvPr/>
        </p:nvSpPr>
        <p:spPr>
          <a:xfrm>
            <a:off x="2117977" y="964153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DE47C096-BF8E-3546-90A6-9EA2D6EB3798}"/>
              </a:ext>
            </a:extLst>
          </p:cNvPr>
          <p:cNvSpPr/>
          <p:nvPr/>
        </p:nvSpPr>
        <p:spPr>
          <a:xfrm>
            <a:off x="2326268" y="964347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D50B6D2D-874B-1345-9C90-A6A42832C353}"/>
              </a:ext>
            </a:extLst>
          </p:cNvPr>
          <p:cNvSpPr/>
          <p:nvPr/>
        </p:nvSpPr>
        <p:spPr>
          <a:xfrm>
            <a:off x="1460252" y="99743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DD4CFA71-358B-354E-8251-2646092E5F7B}"/>
              </a:ext>
            </a:extLst>
          </p:cNvPr>
          <p:cNvSpPr/>
          <p:nvPr/>
        </p:nvSpPr>
        <p:spPr>
          <a:xfrm>
            <a:off x="1684173" y="997094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BA2A9024-3618-C54C-982D-E54A527550DB}"/>
              </a:ext>
            </a:extLst>
          </p:cNvPr>
          <p:cNvSpPr/>
          <p:nvPr/>
        </p:nvSpPr>
        <p:spPr>
          <a:xfrm>
            <a:off x="1904452" y="9976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8E2D0A87-7B69-F548-AE8C-3C3F8A78D963}"/>
              </a:ext>
            </a:extLst>
          </p:cNvPr>
          <p:cNvSpPr/>
          <p:nvPr/>
        </p:nvSpPr>
        <p:spPr>
          <a:xfrm>
            <a:off x="2112743" y="9976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635FC55-2A03-4140-9DDC-0772E578A942}"/>
              </a:ext>
            </a:extLst>
          </p:cNvPr>
          <p:cNvSpPr/>
          <p:nvPr/>
        </p:nvSpPr>
        <p:spPr>
          <a:xfrm>
            <a:off x="2321034" y="9970947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450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261</Words>
  <Application>Microsoft Macintosh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2019-03-22T10:42:35Z</dcterms:created>
  <dcterms:modified xsi:type="dcterms:W3CDTF">2019-03-22T10:44:27Z</dcterms:modified>
</cp:coreProperties>
</file>