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F64"/>
    <a:srgbClr val="FBD43E"/>
    <a:srgbClr val="282924"/>
    <a:srgbClr val="013839"/>
    <a:srgbClr val="037679"/>
    <a:srgbClr val="F89520"/>
    <a:srgbClr val="00ABB1"/>
    <a:srgbClr val="BCC8C8"/>
    <a:srgbClr val="FF6699"/>
    <a:srgbClr val="74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 autoAdjust="0"/>
    <p:restoredTop sz="95324" autoAdjust="0"/>
  </p:normalViewPr>
  <p:slideViewPr>
    <p:cSldViewPr snapToGrid="0">
      <p:cViewPr>
        <p:scale>
          <a:sx n="112" d="100"/>
          <a:sy n="112" d="100"/>
        </p:scale>
        <p:origin x="1026" y="-3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C7478D3E-A9B4-984A-9759-95B46CDB44F0}"/>
    <pc:docChg chg="modSld">
      <pc:chgData name="Axel Maille" userId="065ad68c099279a8" providerId="LiveId" clId="{C7478D3E-A9B4-984A-9759-95B46CDB44F0}" dt="2018-11-23T14:11:48.827" v="1" actId="2711"/>
      <pc:docMkLst>
        <pc:docMk/>
      </pc:docMkLst>
      <pc:sldChg chg="modSp">
        <pc:chgData name="Axel Maille" userId="065ad68c099279a8" providerId="LiveId" clId="{C7478D3E-A9B4-984A-9759-95B46CDB44F0}" dt="2018-11-23T14:11:48.827" v="1" actId="2711"/>
        <pc:sldMkLst>
          <pc:docMk/>
          <pc:sldMk cId="3635773026" sldId="262"/>
        </pc:sldMkLst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5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6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7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8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19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0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1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2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7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C7478D3E-A9B4-984A-9759-95B46CDB44F0}" dt="2018-11-23T14:11:48.827" v="1" actId="2711"/>
          <ac:spMkLst>
            <pc:docMk/>
            <pc:sldMk cId="3635773026" sldId="262"/>
            <ac:spMk id="242" creationId="{00000000-0000-0000-0000-000000000000}"/>
          </ac:spMkLst>
        </pc:spChg>
      </pc:sldChg>
    </pc:docChg>
  </pc:docChgLst>
  <pc:docChgLst>
    <pc:chgData name="Axel Maille" userId="065ad68c099279a8" providerId="LiveId" clId="{1C569C04-6A93-1447-BFE0-9CF6EAA8941B}"/>
    <pc:docChg chg="undo custSel modSld">
      <pc:chgData name="Axel Maille" userId="065ad68c099279a8" providerId="LiveId" clId="{1C569C04-6A93-1447-BFE0-9CF6EAA8941B}" dt="2018-11-10T22:56:36.909" v="425" actId="20577"/>
      <pc:docMkLst>
        <pc:docMk/>
      </pc:docMkLst>
      <pc:sldChg chg="modSp">
        <pc:chgData name="Axel Maille" userId="065ad68c099279a8" providerId="LiveId" clId="{1C569C04-6A93-1447-BFE0-9CF6EAA8941B}" dt="2018-11-10T22:56:36.909" v="425" actId="20577"/>
        <pc:sldMkLst>
          <pc:docMk/>
          <pc:sldMk cId="3635773026" sldId="262"/>
        </pc:sldMkLst>
        <pc:spChg chg="mod">
          <ac:chgData name="Axel Maille" userId="065ad68c099279a8" providerId="LiveId" clId="{1C569C04-6A93-1447-BFE0-9CF6EAA8941B}" dt="2018-11-10T22:48:50.301" v="133" actId="20577"/>
          <ac:spMkLst>
            <pc:docMk/>
            <pc:sldMk cId="3635773026" sldId="262"/>
            <ac:spMk id="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36.925" v="108" actId="1076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18.408" v="81" actId="255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55.456" v="158" actId="20577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0:57.216" v="294" actId="20577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30.734" v="342" actId="6549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36.540" v="351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40.821" v="364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23.839" v="340" actId="1076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50.109" v="373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53.845" v="381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36.909" v="425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27.328" v="341" actId="1076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12.193" v="416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18.046" v="424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04.305" v="402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6:08.438" v="409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19.373" v="339" actId="1076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8:27.693" v="107" actId="20577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14.736" v="137" actId="255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3.245" v="145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27.899" v="23" actId="20577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37.057" v="24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45.632" v="26" actId="255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40.030" v="25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7:47.814" v="27" actId="255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24.141" v="139" actId="255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4.706" v="147" actId="6549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38.257" v="143" actId="255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6.206" v="149" actId="6549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33.860" v="142" actId="255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9:47.910" v="151" actId="6549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55:14.502" v="338" actId="1076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5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6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7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8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19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0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1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2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7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1C569C04-6A93-1447-BFE0-9CF6EAA8941B}" dt="2018-11-10T22:46:59.744" v="11" actId="255"/>
          <ac:spMkLst>
            <pc:docMk/>
            <pc:sldMk cId="3635773026" sldId="262"/>
            <ac:spMk id="242" creationId="{00000000-0000-0000-0000-000000000000}"/>
          </ac:spMkLst>
        </pc:spChg>
        <pc:grpChg chg="mod">
          <ac:chgData name="Axel Maille" userId="065ad68c099279a8" providerId="LiveId" clId="{1C569C04-6A93-1447-BFE0-9CF6EAA8941B}" dt="2018-11-10T22:49:02.520" v="134"/>
          <ac:grpSpMkLst>
            <pc:docMk/>
            <pc:sldMk cId="3635773026" sldId="262"/>
            <ac:grpSpMk id="132" creationId="{00000000-0000-0000-0000-000000000000}"/>
          </ac:grpSpMkLst>
        </pc:grpChg>
        <pc:grpChg chg="mod">
          <ac:chgData name="Axel Maille" userId="065ad68c099279a8" providerId="LiveId" clId="{1C569C04-6A93-1447-BFE0-9CF6EAA8941B}" dt="2018-11-10T22:49:18.623" v="138"/>
          <ac:grpSpMkLst>
            <pc:docMk/>
            <pc:sldMk cId="3635773026" sldId="262"/>
            <ac:grpSpMk id="137" creationId="{00000000-0000-0000-0000-000000000000}"/>
          </ac:grpSpMkLst>
        </pc:grpChg>
        <pc:grpChg chg="mod">
          <ac:chgData name="Axel Maille" userId="065ad68c099279a8" providerId="LiveId" clId="{1C569C04-6A93-1447-BFE0-9CF6EAA8941B}" dt="2018-11-10T22:49:27.608" v="140"/>
          <ac:grpSpMkLst>
            <pc:docMk/>
            <pc:sldMk cId="3635773026" sldId="262"/>
            <ac:grpSpMk id="141" creationId="{00000000-0000-0000-0000-000000000000}"/>
          </ac:grpSpMkLst>
        </pc:grpChg>
        <pc:grpChg chg="mod">
          <ac:chgData name="Axel Maille" userId="065ad68c099279a8" providerId="LiveId" clId="{1C569C04-6A93-1447-BFE0-9CF6EAA8941B}" dt="2018-11-10T22:49:30.042" v="141"/>
          <ac:grpSpMkLst>
            <pc:docMk/>
            <pc:sldMk cId="3635773026" sldId="262"/>
            <ac:grpSpMk id="145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1515767" y="0"/>
            <a:ext cx="4531316" cy="535475"/>
            <a:chOff x="1131192" y="0"/>
            <a:chExt cx="4531316" cy="535475"/>
          </a:xfrm>
          <a:solidFill>
            <a:srgbClr val="FBD43E"/>
          </a:solidFill>
        </p:grpSpPr>
        <p:sp>
          <p:nvSpPr>
            <p:cNvPr id="226" name="Rectangle 225"/>
            <p:cNvSpPr/>
            <p:nvPr/>
          </p:nvSpPr>
          <p:spPr>
            <a:xfrm>
              <a:off x="113119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71850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09947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30581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51216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92484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528020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3115332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49629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702644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908988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321676" y="0"/>
              <a:ext cx="166212" cy="535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74201" y="535475"/>
            <a:ext cx="5814449" cy="923330"/>
          </a:xfrm>
          <a:prstGeom prst="rect">
            <a:avLst/>
          </a:prstGeom>
          <a:noFill/>
          <a:ln w="57150">
            <a:solidFill>
              <a:srgbClr val="C85F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BD43E"/>
                </a:solidFill>
                <a:ea typeface="Roboto" pitchFamily="2" charset="0"/>
                <a:cs typeface="Lato Black" panose="020F0A02020204030203" pitchFamily="34" charset="0"/>
              </a:rPr>
              <a:t>Alice SAPRITCHE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421" y="1706119"/>
            <a:ext cx="915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OBJETIVO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59" y="2003900"/>
            <a:ext cx="6743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Etiam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posuere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odio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enim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semper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tortor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eleifend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mi ante vitae ex.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509" y="2938215"/>
            <a:ext cx="89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CONTATO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043" y="3797920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12 </a:t>
            </a:r>
            <a:r>
              <a:rPr lang="en-PH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Street Name, </a:t>
            </a:r>
            <a:r>
              <a:rPr lang="en-PH" sz="10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Lisboa</a:t>
            </a:r>
            <a:endParaRPr lang="en-PH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1" y="3852036"/>
            <a:ext cx="168487" cy="168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" y="3304136"/>
            <a:ext cx="125989" cy="125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" y="3667149"/>
            <a:ext cx="144337" cy="144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0" y="3470674"/>
            <a:ext cx="155926" cy="155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043" y="3225543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000 111 333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043" y="3416335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000 222 444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043" y="3607127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name@mail.com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92470" y="2922092"/>
            <a:ext cx="1565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FORMAÇÃO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32057" y="3249615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Universidade</a:t>
            </a:r>
            <a:r>
              <a:rPr lang="es-ES" sz="900" dirty="0">
                <a:solidFill>
                  <a:schemeClr val="bg1"/>
                </a:solidFill>
                <a:cs typeface="Lato" panose="020F0502020204030203" pitchFamily="34" charset="0"/>
              </a:rPr>
              <a:t> – Grau </a:t>
            </a:r>
          </a:p>
          <a:p>
            <a:r>
              <a:rPr lang="fr-FR" sz="900" dirty="0" err="1" smtClean="0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900" dirty="0" smtClean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1414" y="3249615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32057" y="3747872"/>
            <a:ext cx="3226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Universidade</a:t>
            </a:r>
            <a:r>
              <a:rPr lang="es-ES" sz="900" dirty="0">
                <a:solidFill>
                  <a:schemeClr val="bg1"/>
                </a:solidFill>
                <a:cs typeface="Lato" panose="020F0502020204030203" pitchFamily="34" charset="0"/>
              </a:rPr>
              <a:t> – Grau </a:t>
            </a:r>
          </a:p>
          <a:p>
            <a:r>
              <a:rPr lang="fr-FR" sz="900" dirty="0" err="1" smtClean="0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900" dirty="0" smtClean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01414" y="3747872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1509" y="4496606"/>
            <a:ext cx="233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EXPERIÊNCIA PROFISSIONAL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03030" y="5037223"/>
            <a:ext cx="1752356" cy="2487023"/>
            <a:chOff x="403030" y="5037223"/>
            <a:chExt cx="1752356" cy="2487023"/>
          </a:xfrm>
        </p:grpSpPr>
        <p:sp>
          <p:nvSpPr>
            <p:cNvPr id="58" name="TextBox 57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21858" y="7820303"/>
            <a:ext cx="8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HOBBIES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6560" y="8168080"/>
            <a:ext cx="14639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Lorem ipsum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dolor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sit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amet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,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consectetur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adipiscing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elit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.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Morbi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tristique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sapien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nec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nulla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rutrum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imperdiet</a:t>
            </a:r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965" y="8332587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965" y="8646971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InDesign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965" y="896135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965" y="927573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Programação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8802" y="806133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Idiomas</a:t>
            </a:r>
            <a:r>
              <a:rPr lang="en-GB" sz="900" b="1" i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0970" y="833327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Inglés</a:t>
            </a:r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0970" y="864765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Italiano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10970" y="896204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Alemán</a:t>
            </a:r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349" y="9628584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Personalidade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030" y="992061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Criativo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030" y="1023500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Organizado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9972" y="991427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Inovador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9972" y="10232867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Sério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3273" y="8058689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Profissionais</a:t>
            </a:r>
            <a:r>
              <a:rPr lang="en-GB" sz="900" b="1" i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0" y="2677772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08" name="Straight Connector 107"/>
          <p:cNvCxnSpPr/>
          <p:nvPr/>
        </p:nvCxnSpPr>
        <p:spPr>
          <a:xfrm>
            <a:off x="0" y="4350453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3056761" y="2674807"/>
            <a:ext cx="0" cy="1699718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cxnSp>
        <p:nvCxnSpPr>
          <p:cNvPr id="114" name="Straight Connector 113"/>
          <p:cNvCxnSpPr/>
          <p:nvPr/>
        </p:nvCxnSpPr>
        <p:spPr>
          <a:xfrm>
            <a:off x="424369" y="5409395"/>
            <a:ext cx="6714113" cy="0"/>
          </a:xfrm>
          <a:prstGeom prst="line">
            <a:avLst/>
          </a:prstGeom>
          <a:noFill/>
          <a:ln w="57150">
            <a:solidFill>
              <a:srgbClr val="FBD43E"/>
            </a:solidFill>
          </a:ln>
        </p:spPr>
      </p:cxnSp>
      <p:sp>
        <p:nvSpPr>
          <p:cNvPr id="116" name="Oval 115"/>
          <p:cNvSpPr/>
          <p:nvPr/>
        </p:nvSpPr>
        <p:spPr>
          <a:xfrm>
            <a:off x="111260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280452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4496441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6188362" y="5268055"/>
            <a:ext cx="261888" cy="261888"/>
          </a:xfrm>
          <a:prstGeom prst="ellipse">
            <a:avLst/>
          </a:prstGeom>
          <a:solidFill>
            <a:srgbClr val="FBD43E"/>
          </a:solidFill>
          <a:ln>
            <a:solidFill>
              <a:srgbClr val="FBD4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2075719" y="5037223"/>
            <a:ext cx="1752356" cy="2487023"/>
            <a:chOff x="403030" y="5037223"/>
            <a:chExt cx="1752356" cy="2487023"/>
          </a:xfrm>
        </p:grpSpPr>
        <p:sp>
          <p:nvSpPr>
            <p:cNvPr id="138" name="TextBox 137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748408" y="5037223"/>
            <a:ext cx="1752356" cy="2487023"/>
            <a:chOff x="403030" y="5037223"/>
            <a:chExt cx="1752356" cy="2487023"/>
          </a:xfrm>
        </p:grpSpPr>
        <p:sp>
          <p:nvSpPr>
            <p:cNvPr id="142" name="TextBox 141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421097" y="5037223"/>
            <a:ext cx="1752356" cy="2487023"/>
            <a:chOff x="403030" y="5037223"/>
            <a:chExt cx="1752356" cy="2487023"/>
          </a:xfrm>
        </p:grpSpPr>
        <p:sp>
          <p:nvSpPr>
            <p:cNvPr id="146" name="TextBox 145"/>
            <p:cNvSpPr txBox="1"/>
            <p:nvPr/>
          </p:nvSpPr>
          <p:spPr>
            <a:xfrm>
              <a:off x="764640" y="5037223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3030" y="6200807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14833" y="5692909"/>
              <a:ext cx="1128750" cy="430930"/>
            </a:xfrm>
            <a:prstGeom prst="roundRect">
              <a:avLst/>
            </a:prstGeom>
            <a:solidFill>
              <a:srgbClr val="C85F6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</p:grpSp>
      <p:cxnSp>
        <p:nvCxnSpPr>
          <p:cNvPr id="149" name="Straight Connector 148"/>
          <p:cNvCxnSpPr/>
          <p:nvPr/>
        </p:nvCxnSpPr>
        <p:spPr>
          <a:xfrm>
            <a:off x="0" y="7656216"/>
            <a:ext cx="7562850" cy="0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sp>
        <p:nvSpPr>
          <p:cNvPr id="150" name="TextBox 149"/>
          <p:cNvSpPr txBox="1"/>
          <p:nvPr/>
        </p:nvSpPr>
        <p:spPr>
          <a:xfrm>
            <a:off x="229364" y="7750912"/>
            <a:ext cx="141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BD43E"/>
                </a:solidFill>
                <a:ea typeface="Roboto" pitchFamily="2" charset="0"/>
                <a:cs typeface="Lato" panose="020F0502020204030203" pitchFamily="34" charset="0"/>
              </a:rPr>
              <a:t>QUALIFICAÇÕES </a:t>
            </a:r>
            <a:endParaRPr lang="en-GB" sz="1400" b="1" dirty="0">
              <a:solidFill>
                <a:srgbClr val="FBD43E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5500764" y="7656216"/>
            <a:ext cx="0" cy="3032422"/>
          </a:xfrm>
          <a:prstGeom prst="line">
            <a:avLst/>
          </a:prstGeom>
          <a:noFill/>
          <a:ln w="57150">
            <a:solidFill>
              <a:srgbClr val="C85F64"/>
            </a:solidFill>
          </a:ln>
        </p:spPr>
      </p:cxnSp>
      <p:grpSp>
        <p:nvGrpSpPr>
          <p:cNvPr id="159" name="Group 158"/>
          <p:cNvGrpSpPr/>
          <p:nvPr/>
        </p:nvGrpSpPr>
        <p:grpSpPr>
          <a:xfrm>
            <a:off x="1497803" y="8349526"/>
            <a:ext cx="1120415" cy="165180"/>
            <a:chOff x="1497803" y="8349526"/>
            <a:chExt cx="1120415" cy="165180"/>
          </a:xfrm>
        </p:grpSpPr>
        <p:sp>
          <p:nvSpPr>
            <p:cNvPr id="154" name="Oval 153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497803" y="8665202"/>
            <a:ext cx="1120415" cy="165180"/>
            <a:chOff x="1497803" y="8349526"/>
            <a:chExt cx="1120415" cy="165180"/>
          </a:xfrm>
        </p:grpSpPr>
        <p:sp>
          <p:nvSpPr>
            <p:cNvPr id="161" name="Oval 16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497803" y="8980878"/>
            <a:ext cx="1120415" cy="165180"/>
            <a:chOff x="1497803" y="8349526"/>
            <a:chExt cx="1120415" cy="165180"/>
          </a:xfrm>
        </p:grpSpPr>
        <p:sp>
          <p:nvSpPr>
            <p:cNvPr id="167" name="Oval 166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497803" y="9296554"/>
            <a:ext cx="1120415" cy="165180"/>
            <a:chOff x="1497803" y="8349526"/>
            <a:chExt cx="1120415" cy="165180"/>
          </a:xfrm>
        </p:grpSpPr>
        <p:sp>
          <p:nvSpPr>
            <p:cNvPr id="173" name="Oval 172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77519" y="8349526"/>
            <a:ext cx="1120415" cy="165180"/>
            <a:chOff x="1497803" y="8349526"/>
            <a:chExt cx="1120415" cy="165180"/>
          </a:xfrm>
        </p:grpSpPr>
        <p:sp>
          <p:nvSpPr>
            <p:cNvPr id="179" name="Oval 178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77519" y="8665202"/>
            <a:ext cx="1120415" cy="165180"/>
            <a:chOff x="1497803" y="8349526"/>
            <a:chExt cx="1120415" cy="165180"/>
          </a:xfrm>
        </p:grpSpPr>
        <p:sp>
          <p:nvSpPr>
            <p:cNvPr id="185" name="Oval 184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977519" y="8980878"/>
            <a:ext cx="1120415" cy="165180"/>
            <a:chOff x="1497803" y="8349526"/>
            <a:chExt cx="1120415" cy="165180"/>
          </a:xfrm>
        </p:grpSpPr>
        <p:sp>
          <p:nvSpPr>
            <p:cNvPr id="191" name="Oval 19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497803" y="9932664"/>
            <a:ext cx="1120415" cy="165180"/>
            <a:chOff x="1497803" y="8349526"/>
            <a:chExt cx="1120415" cy="165180"/>
          </a:xfrm>
        </p:grpSpPr>
        <p:sp>
          <p:nvSpPr>
            <p:cNvPr id="203" name="Oval 202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497803" y="10244340"/>
            <a:ext cx="1120415" cy="165180"/>
            <a:chOff x="1497803" y="8349526"/>
            <a:chExt cx="1120415" cy="165180"/>
          </a:xfrm>
        </p:grpSpPr>
        <p:sp>
          <p:nvSpPr>
            <p:cNvPr id="209" name="Oval 208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936233" y="9932664"/>
            <a:ext cx="1120415" cy="165180"/>
            <a:chOff x="1497803" y="8349526"/>
            <a:chExt cx="1120415" cy="165180"/>
          </a:xfrm>
        </p:grpSpPr>
        <p:sp>
          <p:nvSpPr>
            <p:cNvPr id="215" name="Oval 214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936233" y="10244340"/>
            <a:ext cx="1120415" cy="165180"/>
            <a:chOff x="1497803" y="8349526"/>
            <a:chExt cx="1120415" cy="165180"/>
          </a:xfrm>
        </p:grpSpPr>
        <p:sp>
          <p:nvSpPr>
            <p:cNvPr id="221" name="Oval 220"/>
            <p:cNvSpPr/>
            <p:nvPr/>
          </p:nvSpPr>
          <p:spPr>
            <a:xfrm>
              <a:off x="1497803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/>
            <p:cNvSpPr/>
            <p:nvPr/>
          </p:nvSpPr>
          <p:spPr>
            <a:xfrm>
              <a:off x="1736612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75421" y="8349526"/>
              <a:ext cx="165180" cy="165180"/>
            </a:xfrm>
            <a:prstGeom prst="ellipse">
              <a:avLst/>
            </a:prstGeom>
            <a:solidFill>
              <a:srgbClr val="C85F64"/>
            </a:solidFill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2214230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/>
            <p:cNvSpPr/>
            <p:nvPr/>
          </p:nvSpPr>
          <p:spPr>
            <a:xfrm>
              <a:off x="2453038" y="8349526"/>
              <a:ext cx="165180" cy="165180"/>
            </a:xfrm>
            <a:prstGeom prst="ellipse">
              <a:avLst/>
            </a:prstGeom>
            <a:noFill/>
            <a:ln>
              <a:solidFill>
                <a:srgbClr val="FBD4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9" name="Freeform 238"/>
          <p:cNvSpPr/>
          <p:nvPr/>
        </p:nvSpPr>
        <p:spPr>
          <a:xfrm>
            <a:off x="-15923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Freeform 239"/>
          <p:cNvSpPr/>
          <p:nvPr/>
        </p:nvSpPr>
        <p:spPr>
          <a:xfrm>
            <a:off x="-15923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Freeform 240"/>
          <p:cNvSpPr/>
          <p:nvPr/>
        </p:nvSpPr>
        <p:spPr>
          <a:xfrm>
            <a:off x="6826299" y="752475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Freeform 241"/>
          <p:cNvSpPr/>
          <p:nvPr/>
        </p:nvSpPr>
        <p:spPr>
          <a:xfrm>
            <a:off x="6826299" y="1038396"/>
            <a:ext cx="752475" cy="266700"/>
          </a:xfrm>
          <a:custGeom>
            <a:avLst/>
            <a:gdLst>
              <a:gd name="connsiteX0" fmla="*/ 752475 w 752475"/>
              <a:gd name="connsiteY0" fmla="*/ 266700 h 266700"/>
              <a:gd name="connsiteX1" fmla="*/ 581025 w 752475"/>
              <a:gd name="connsiteY1" fmla="*/ 9525 h 266700"/>
              <a:gd name="connsiteX2" fmla="*/ 419100 w 752475"/>
              <a:gd name="connsiteY2" fmla="*/ 247650 h 266700"/>
              <a:gd name="connsiteX3" fmla="*/ 276225 w 752475"/>
              <a:gd name="connsiteY3" fmla="*/ 0 h 266700"/>
              <a:gd name="connsiteX4" fmla="*/ 123825 w 752475"/>
              <a:gd name="connsiteY4" fmla="*/ 257175 h 266700"/>
              <a:gd name="connsiteX5" fmla="*/ 0 w 752475"/>
              <a:gd name="connsiteY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475" h="266700">
                <a:moveTo>
                  <a:pt x="752475" y="266700"/>
                </a:moveTo>
                <a:lnTo>
                  <a:pt x="581025" y="9525"/>
                </a:lnTo>
                <a:lnTo>
                  <a:pt x="419100" y="247650"/>
                </a:lnTo>
                <a:lnTo>
                  <a:pt x="276225" y="0"/>
                </a:lnTo>
                <a:lnTo>
                  <a:pt x="123825" y="257175"/>
                </a:lnTo>
                <a:lnTo>
                  <a:pt x="0" y="28575"/>
                </a:lnTo>
              </a:path>
            </a:pathLst>
          </a:custGeom>
          <a:noFill/>
          <a:ln w="38100">
            <a:solidFill>
              <a:srgbClr val="C85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288</Words>
  <Application>Microsoft Office PowerPoint</Application>
  <PresentationFormat>Personalizado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Lato Black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93</cp:revision>
  <dcterms:created xsi:type="dcterms:W3CDTF">2017-02-16T03:54:32Z</dcterms:created>
  <dcterms:modified xsi:type="dcterms:W3CDTF">2019-01-31T16:54:04Z</dcterms:modified>
</cp:coreProperties>
</file>