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94"/>
  </p:normalViewPr>
  <p:slideViewPr>
    <p:cSldViewPr snapToGrid="0" snapToObjects="1">
      <p:cViewPr varScale="1">
        <p:scale>
          <a:sx n="82" d="100"/>
          <a:sy n="82" d="100"/>
        </p:scale>
        <p:origin x="3432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B396-E772-2345-AE11-C5CAD3F82EDD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68EF-49D4-B344-8A8E-ABEA28CED3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9705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B396-E772-2345-AE11-C5CAD3F82EDD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68EF-49D4-B344-8A8E-ABEA28CED3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28823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B396-E772-2345-AE11-C5CAD3F82EDD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68EF-49D4-B344-8A8E-ABEA28CED3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250765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B396-E772-2345-AE11-C5CAD3F82EDD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68EF-49D4-B344-8A8E-ABEA28CED3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12488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B396-E772-2345-AE11-C5CAD3F82EDD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68EF-49D4-B344-8A8E-ABEA28CED3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4914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B396-E772-2345-AE11-C5CAD3F82EDD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68EF-49D4-B344-8A8E-ABEA28CED3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1212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B396-E772-2345-AE11-C5CAD3F82EDD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68EF-49D4-B344-8A8E-ABEA28CED3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8353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B396-E772-2345-AE11-C5CAD3F82EDD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68EF-49D4-B344-8A8E-ABEA28CED3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700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B396-E772-2345-AE11-C5CAD3F82EDD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68EF-49D4-B344-8A8E-ABEA28CED3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97450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B396-E772-2345-AE11-C5CAD3F82EDD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68EF-49D4-B344-8A8E-ABEA28CED3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9351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EB396-E772-2345-AE11-C5CAD3F82EDD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968EF-49D4-B344-8A8E-ABEA28CED3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0954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EB396-E772-2345-AE11-C5CAD3F82EDD}" type="datetimeFigureOut">
              <a:rPr lang="fr-FR" smtClean="0"/>
              <a:t>22/03/2019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968EF-49D4-B344-8A8E-ABEA28CED39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768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B9A2E48D-405B-904C-A119-E97201B3A9A5}"/>
              </a:ext>
            </a:extLst>
          </p:cNvPr>
          <p:cNvSpPr/>
          <p:nvPr/>
        </p:nvSpPr>
        <p:spPr>
          <a:xfrm>
            <a:off x="-9749" y="0"/>
            <a:ext cx="2736715" cy="10688638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33">
            <a:extLst>
              <a:ext uri="{FF2B5EF4-FFF2-40B4-BE49-F238E27FC236}">
                <a16:creationId xmlns:a16="http://schemas.microsoft.com/office/drawing/2014/main" id="{702C9E9B-9D30-474D-8A21-7B258748ABF6}"/>
              </a:ext>
            </a:extLst>
          </p:cNvPr>
          <p:cNvGrpSpPr/>
          <p:nvPr/>
        </p:nvGrpSpPr>
        <p:grpSpPr>
          <a:xfrm>
            <a:off x="2726966" y="-1"/>
            <a:ext cx="4839825" cy="2757227"/>
            <a:chOff x="2726966" y="0"/>
            <a:chExt cx="4839825" cy="2259980"/>
          </a:xfrm>
        </p:grpSpPr>
        <p:sp>
          <p:nvSpPr>
            <p:cNvPr id="6" name="Pentagon 91">
              <a:extLst>
                <a:ext uri="{FF2B5EF4-FFF2-40B4-BE49-F238E27FC236}">
                  <a16:creationId xmlns:a16="http://schemas.microsoft.com/office/drawing/2014/main" id="{89353601-4F29-8744-8D44-C1A03DB214AD}"/>
                </a:ext>
              </a:extLst>
            </p:cNvPr>
            <p:cNvSpPr/>
            <p:nvPr/>
          </p:nvSpPr>
          <p:spPr>
            <a:xfrm rot="5400000">
              <a:off x="4133408" y="-1173404"/>
              <a:ext cx="2026942" cy="4839825"/>
            </a:xfrm>
            <a:prstGeom prst="homePlate">
              <a:avLst>
                <a:gd name="adj" fmla="val 23785"/>
              </a:avLst>
            </a:pr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Pentagon 1">
              <a:extLst>
                <a:ext uri="{FF2B5EF4-FFF2-40B4-BE49-F238E27FC236}">
                  <a16:creationId xmlns:a16="http://schemas.microsoft.com/office/drawing/2014/main" id="{0DA1827B-8A6D-BF45-941D-E94FA2C0C114}"/>
                </a:ext>
              </a:extLst>
            </p:cNvPr>
            <p:cNvSpPr/>
            <p:nvPr/>
          </p:nvSpPr>
          <p:spPr>
            <a:xfrm rot="5400000">
              <a:off x="4133408" y="-1406442"/>
              <a:ext cx="2026942" cy="4839825"/>
            </a:xfrm>
            <a:prstGeom prst="homePlate">
              <a:avLst>
                <a:gd name="adj" fmla="val 23785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8" name="TextBox 56">
            <a:extLst>
              <a:ext uri="{FF2B5EF4-FFF2-40B4-BE49-F238E27FC236}">
                <a16:creationId xmlns:a16="http://schemas.microsoft.com/office/drawing/2014/main" id="{29C08EB5-5B8F-DC46-9FEC-6A67A3B08448}"/>
              </a:ext>
            </a:extLst>
          </p:cNvPr>
          <p:cNvSpPr txBox="1"/>
          <p:nvPr/>
        </p:nvSpPr>
        <p:spPr>
          <a:xfrm>
            <a:off x="3050988" y="2942011"/>
            <a:ext cx="23341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>
                    <a:lumMod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EXPERIÊNCIA PROFISSIONAL </a:t>
            </a:r>
          </a:p>
        </p:txBody>
      </p:sp>
      <p:sp>
        <p:nvSpPr>
          <p:cNvPr id="9" name="TextBox 57">
            <a:extLst>
              <a:ext uri="{FF2B5EF4-FFF2-40B4-BE49-F238E27FC236}">
                <a16:creationId xmlns:a16="http://schemas.microsoft.com/office/drawing/2014/main" id="{4239CE7A-8645-0C42-AC18-374FE0A25188}"/>
              </a:ext>
            </a:extLst>
          </p:cNvPr>
          <p:cNvSpPr txBox="1"/>
          <p:nvPr/>
        </p:nvSpPr>
        <p:spPr>
          <a:xfrm>
            <a:off x="3050988" y="3283325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>
                    <a:lumMod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" name="TextBox 58">
            <a:extLst>
              <a:ext uri="{FF2B5EF4-FFF2-40B4-BE49-F238E27FC236}">
                <a16:creationId xmlns:a16="http://schemas.microsoft.com/office/drawing/2014/main" id="{891D1BCA-0C71-964A-B09B-E4374B39636A}"/>
              </a:ext>
            </a:extLst>
          </p:cNvPr>
          <p:cNvSpPr txBox="1"/>
          <p:nvPr/>
        </p:nvSpPr>
        <p:spPr>
          <a:xfrm>
            <a:off x="3986072" y="3283325"/>
            <a:ext cx="32841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cs typeface="Lato" panose="020F0502020204030203" pitchFamily="34" charset="0"/>
              </a:rPr>
              <a:t>exercido</a:t>
            </a:r>
            <a:endParaRPr lang="en-GB" sz="10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1" name="Rounded Rectangle 59">
            <a:extLst>
              <a:ext uri="{FF2B5EF4-FFF2-40B4-BE49-F238E27FC236}">
                <a16:creationId xmlns:a16="http://schemas.microsoft.com/office/drawing/2014/main" id="{88416859-DD77-3545-B84D-561609526661}"/>
              </a:ext>
            </a:extLst>
          </p:cNvPr>
          <p:cNvSpPr/>
          <p:nvPr/>
        </p:nvSpPr>
        <p:spPr>
          <a:xfrm>
            <a:off x="3068250" y="3544935"/>
            <a:ext cx="846386" cy="61820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12" name="TextBox 60">
            <a:extLst>
              <a:ext uri="{FF2B5EF4-FFF2-40B4-BE49-F238E27FC236}">
                <a16:creationId xmlns:a16="http://schemas.microsoft.com/office/drawing/2014/main" id="{0F3FE89E-28E9-7747-A817-80C63D24B536}"/>
              </a:ext>
            </a:extLst>
          </p:cNvPr>
          <p:cNvSpPr txBox="1"/>
          <p:nvPr/>
        </p:nvSpPr>
        <p:spPr>
          <a:xfrm>
            <a:off x="3050988" y="8330781"/>
            <a:ext cx="158983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>
                <a:solidFill>
                  <a:schemeClr val="bg1">
                    <a:lumMod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FORMAÇÃO </a:t>
            </a:r>
          </a:p>
        </p:txBody>
      </p:sp>
      <p:sp>
        <p:nvSpPr>
          <p:cNvPr id="13" name="TextBox 61">
            <a:extLst>
              <a:ext uri="{FF2B5EF4-FFF2-40B4-BE49-F238E27FC236}">
                <a16:creationId xmlns:a16="http://schemas.microsoft.com/office/drawing/2014/main" id="{4405006E-95EE-494D-853D-41A40B140C79}"/>
              </a:ext>
            </a:extLst>
          </p:cNvPr>
          <p:cNvSpPr txBox="1"/>
          <p:nvPr/>
        </p:nvSpPr>
        <p:spPr>
          <a:xfrm>
            <a:off x="3781630" y="8658304"/>
            <a:ext cx="3696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4" name="TextBox 62">
            <a:extLst>
              <a:ext uri="{FF2B5EF4-FFF2-40B4-BE49-F238E27FC236}">
                <a16:creationId xmlns:a16="http://schemas.microsoft.com/office/drawing/2014/main" id="{C44684E1-C495-0746-A49B-BD608528A78E}"/>
              </a:ext>
            </a:extLst>
          </p:cNvPr>
          <p:cNvSpPr txBox="1"/>
          <p:nvPr/>
        </p:nvSpPr>
        <p:spPr>
          <a:xfrm>
            <a:off x="3050988" y="8658304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5" name="TextBox 63">
            <a:extLst>
              <a:ext uri="{FF2B5EF4-FFF2-40B4-BE49-F238E27FC236}">
                <a16:creationId xmlns:a16="http://schemas.microsoft.com/office/drawing/2014/main" id="{7C93416E-5E9F-F449-90AA-F8D360786738}"/>
              </a:ext>
            </a:extLst>
          </p:cNvPr>
          <p:cNvSpPr txBox="1"/>
          <p:nvPr/>
        </p:nvSpPr>
        <p:spPr>
          <a:xfrm>
            <a:off x="3781630" y="9299392"/>
            <a:ext cx="3696741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Universidade</a:t>
            </a:r>
            <a:r>
              <a:rPr lang="es-ES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– Grau </a:t>
            </a:r>
          </a:p>
          <a:p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  <a:cs typeface="Lato" panose="020F0502020204030203" pitchFamily="34" charset="0"/>
              </a:rPr>
              <a:t>. </a:t>
            </a:r>
          </a:p>
        </p:txBody>
      </p:sp>
      <p:sp>
        <p:nvSpPr>
          <p:cNvPr id="16" name="TextBox 64">
            <a:extLst>
              <a:ext uri="{FF2B5EF4-FFF2-40B4-BE49-F238E27FC236}">
                <a16:creationId xmlns:a16="http://schemas.microsoft.com/office/drawing/2014/main" id="{19791F9A-7C58-FA4F-91E2-4457F23F088B}"/>
              </a:ext>
            </a:extLst>
          </p:cNvPr>
          <p:cNvSpPr txBox="1"/>
          <p:nvPr/>
        </p:nvSpPr>
        <p:spPr>
          <a:xfrm>
            <a:off x="3050988" y="9299392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>
                    <a:lumMod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7" name="TextBox 65">
            <a:extLst>
              <a:ext uri="{FF2B5EF4-FFF2-40B4-BE49-F238E27FC236}">
                <a16:creationId xmlns:a16="http://schemas.microsoft.com/office/drawing/2014/main" id="{CDA9F75E-6CB3-414C-A3DC-9FDA6992E625}"/>
              </a:ext>
            </a:extLst>
          </p:cNvPr>
          <p:cNvSpPr txBox="1"/>
          <p:nvPr/>
        </p:nvSpPr>
        <p:spPr>
          <a:xfrm>
            <a:off x="3050988" y="4470072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>
                    <a:lumMod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8" name="TextBox 66">
            <a:extLst>
              <a:ext uri="{FF2B5EF4-FFF2-40B4-BE49-F238E27FC236}">
                <a16:creationId xmlns:a16="http://schemas.microsoft.com/office/drawing/2014/main" id="{C76C1DF7-B6A1-4B40-B563-7994D6A633F8}"/>
              </a:ext>
            </a:extLst>
          </p:cNvPr>
          <p:cNvSpPr txBox="1"/>
          <p:nvPr/>
        </p:nvSpPr>
        <p:spPr>
          <a:xfrm>
            <a:off x="3986072" y="4470072"/>
            <a:ext cx="32841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cs typeface="Lato" panose="020F0502020204030203" pitchFamily="34" charset="0"/>
              </a:rPr>
              <a:t>exercido</a:t>
            </a:r>
            <a:endParaRPr lang="en-GB" sz="10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19" name="Rounded Rectangle 67">
            <a:extLst>
              <a:ext uri="{FF2B5EF4-FFF2-40B4-BE49-F238E27FC236}">
                <a16:creationId xmlns:a16="http://schemas.microsoft.com/office/drawing/2014/main" id="{1F50C6F8-99C4-6B4A-B26A-6680F5754302}"/>
              </a:ext>
            </a:extLst>
          </p:cNvPr>
          <p:cNvSpPr/>
          <p:nvPr/>
        </p:nvSpPr>
        <p:spPr>
          <a:xfrm>
            <a:off x="3068250" y="4731682"/>
            <a:ext cx="846386" cy="61820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20" name="TextBox 68">
            <a:extLst>
              <a:ext uri="{FF2B5EF4-FFF2-40B4-BE49-F238E27FC236}">
                <a16:creationId xmlns:a16="http://schemas.microsoft.com/office/drawing/2014/main" id="{0881D357-5E4E-AE4C-8E21-0471FE028E51}"/>
              </a:ext>
            </a:extLst>
          </p:cNvPr>
          <p:cNvSpPr txBox="1"/>
          <p:nvPr/>
        </p:nvSpPr>
        <p:spPr>
          <a:xfrm>
            <a:off x="3050988" y="5656819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>
                    <a:lumMod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1" name="TextBox 69">
            <a:extLst>
              <a:ext uri="{FF2B5EF4-FFF2-40B4-BE49-F238E27FC236}">
                <a16:creationId xmlns:a16="http://schemas.microsoft.com/office/drawing/2014/main" id="{2006A826-AA0E-B54C-B12B-C4407E6BD2E5}"/>
              </a:ext>
            </a:extLst>
          </p:cNvPr>
          <p:cNvSpPr txBox="1"/>
          <p:nvPr/>
        </p:nvSpPr>
        <p:spPr>
          <a:xfrm>
            <a:off x="3986072" y="5656819"/>
            <a:ext cx="32841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cs typeface="Lato" panose="020F0502020204030203" pitchFamily="34" charset="0"/>
              </a:rPr>
              <a:t>exercido</a:t>
            </a:r>
            <a:endParaRPr lang="en-GB" sz="10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2" name="Rounded Rectangle 70">
            <a:extLst>
              <a:ext uri="{FF2B5EF4-FFF2-40B4-BE49-F238E27FC236}">
                <a16:creationId xmlns:a16="http://schemas.microsoft.com/office/drawing/2014/main" id="{D33433F6-66B7-7847-8EA8-716B1FB5E095}"/>
              </a:ext>
            </a:extLst>
          </p:cNvPr>
          <p:cNvSpPr/>
          <p:nvPr/>
        </p:nvSpPr>
        <p:spPr>
          <a:xfrm>
            <a:off x="3068250" y="5918429"/>
            <a:ext cx="846386" cy="61820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23" name="TextBox 71">
            <a:extLst>
              <a:ext uri="{FF2B5EF4-FFF2-40B4-BE49-F238E27FC236}">
                <a16:creationId xmlns:a16="http://schemas.microsoft.com/office/drawing/2014/main" id="{EA121A7B-8C9B-1444-A88A-1929792904BB}"/>
              </a:ext>
            </a:extLst>
          </p:cNvPr>
          <p:cNvSpPr txBox="1"/>
          <p:nvPr/>
        </p:nvSpPr>
        <p:spPr>
          <a:xfrm>
            <a:off x="3050988" y="6843565"/>
            <a:ext cx="102913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>
                    <a:lumMod val="50000"/>
                  </a:schemeClr>
                </a:solidFill>
                <a:ea typeface="Roboto" pitchFamily="2" charset="0"/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24" name="TextBox 72">
            <a:extLst>
              <a:ext uri="{FF2B5EF4-FFF2-40B4-BE49-F238E27FC236}">
                <a16:creationId xmlns:a16="http://schemas.microsoft.com/office/drawing/2014/main" id="{29796E54-62CA-164B-85E5-7744A31175D0}"/>
              </a:ext>
            </a:extLst>
          </p:cNvPr>
          <p:cNvSpPr txBox="1"/>
          <p:nvPr/>
        </p:nvSpPr>
        <p:spPr>
          <a:xfrm>
            <a:off x="3986072" y="6843565"/>
            <a:ext cx="328414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 err="1">
                <a:cs typeface="Lato" panose="020F0502020204030203" pitchFamily="34" charset="0"/>
              </a:rPr>
              <a:t>Empresa</a:t>
            </a:r>
            <a:endParaRPr lang="en-GB" sz="1000" b="1" dirty="0">
              <a:cs typeface="Lato" panose="020F0502020204030203" pitchFamily="34" charset="0"/>
            </a:endParaRPr>
          </a:p>
          <a:p>
            <a:r>
              <a:rPr lang="en-GB" sz="1000" i="1" dirty="0">
                <a:cs typeface="Lato" panose="020F0502020204030203" pitchFamily="34" charset="0"/>
              </a:rPr>
              <a:t>Cargo </a:t>
            </a:r>
            <a:r>
              <a:rPr lang="en-GB" sz="1000" i="1" dirty="0" err="1">
                <a:cs typeface="Lato" panose="020F0502020204030203" pitchFamily="34" charset="0"/>
              </a:rPr>
              <a:t>exercido</a:t>
            </a:r>
            <a:endParaRPr lang="en-GB" sz="1000" i="1" dirty="0">
              <a:cs typeface="Lato" panose="020F0502020204030203" pitchFamily="34" charset="0"/>
            </a:endParaRPr>
          </a:p>
          <a:p>
            <a:pPr defTabSz="685800">
              <a:defRPr/>
            </a:pPr>
            <a:r>
              <a:rPr lang="fr-FR" sz="1000" dirty="0" err="1">
                <a:ea typeface="Lato" charset="0"/>
                <a:cs typeface="Lato" charset="0"/>
              </a:rPr>
              <a:t>Lorem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ipsum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dolor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sit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amet</a:t>
            </a:r>
            <a:r>
              <a:rPr lang="fr-FR" sz="1000" dirty="0">
                <a:ea typeface="Lato" charset="0"/>
                <a:cs typeface="Lato" charset="0"/>
              </a:rPr>
              <a:t>, </a:t>
            </a:r>
            <a:r>
              <a:rPr lang="fr-FR" sz="1000" dirty="0" err="1">
                <a:ea typeface="Lato" charset="0"/>
                <a:cs typeface="Lato" charset="0"/>
              </a:rPr>
              <a:t>consectetur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adipiscing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elit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Morbi</a:t>
            </a:r>
            <a:r>
              <a:rPr lang="fr-FR" sz="1000" dirty="0">
                <a:ea typeface="Lato" charset="0"/>
                <a:cs typeface="Lato" charset="0"/>
              </a:rPr>
              <a:t> tristique </a:t>
            </a:r>
            <a:r>
              <a:rPr lang="fr-FR" sz="1000" dirty="0" err="1">
                <a:ea typeface="Lato" charset="0"/>
                <a:cs typeface="Lato" charset="0"/>
              </a:rPr>
              <a:t>sapien</a:t>
            </a:r>
            <a:r>
              <a:rPr lang="fr-FR" sz="1000" dirty="0">
                <a:ea typeface="Lato" charset="0"/>
                <a:cs typeface="Lato" charset="0"/>
              </a:rPr>
              <a:t> nec </a:t>
            </a:r>
            <a:r>
              <a:rPr lang="fr-FR" sz="1000" dirty="0" err="1">
                <a:ea typeface="Lato" charset="0"/>
                <a:cs typeface="Lato" charset="0"/>
              </a:rPr>
              <a:t>nulla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rutrum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imperdiet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  <a:r>
              <a:rPr lang="fr-FR" sz="1000" dirty="0" err="1">
                <a:ea typeface="Lato" charset="0"/>
                <a:cs typeface="Lato" charset="0"/>
              </a:rPr>
              <a:t>Nullam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faucibus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augue</a:t>
            </a:r>
            <a:r>
              <a:rPr lang="fr-FR" sz="1000" dirty="0">
                <a:ea typeface="Lato" charset="0"/>
                <a:cs typeface="Lato" charset="0"/>
              </a:rPr>
              <a:t> id </a:t>
            </a:r>
            <a:r>
              <a:rPr lang="fr-FR" sz="1000" dirty="0" err="1">
                <a:ea typeface="Lato" charset="0"/>
                <a:cs typeface="Lato" charset="0"/>
              </a:rPr>
              <a:t>velit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luctus</a:t>
            </a:r>
            <a:r>
              <a:rPr lang="fr-FR" sz="1000" dirty="0">
                <a:ea typeface="Lato" charset="0"/>
                <a:cs typeface="Lato" charset="0"/>
              </a:rPr>
              <a:t> </a:t>
            </a:r>
            <a:r>
              <a:rPr lang="fr-FR" sz="1000" dirty="0" err="1">
                <a:ea typeface="Lato" charset="0"/>
                <a:cs typeface="Lato" charset="0"/>
              </a:rPr>
              <a:t>maximus</a:t>
            </a:r>
            <a:r>
              <a:rPr lang="fr-FR" sz="1000" dirty="0">
                <a:ea typeface="Lato" charset="0"/>
                <a:cs typeface="Lato" charset="0"/>
              </a:rPr>
              <a:t>. </a:t>
            </a:r>
          </a:p>
        </p:txBody>
      </p:sp>
      <p:sp>
        <p:nvSpPr>
          <p:cNvPr id="25" name="Rounded Rectangle 73">
            <a:extLst>
              <a:ext uri="{FF2B5EF4-FFF2-40B4-BE49-F238E27FC236}">
                <a16:creationId xmlns:a16="http://schemas.microsoft.com/office/drawing/2014/main" id="{31A3C4B5-3FEE-8E46-9B60-90B8F0926820}"/>
              </a:ext>
            </a:extLst>
          </p:cNvPr>
          <p:cNvSpPr/>
          <p:nvPr/>
        </p:nvSpPr>
        <p:spPr>
          <a:xfrm>
            <a:off x="3068250" y="7105175"/>
            <a:ext cx="846386" cy="618203"/>
          </a:xfrm>
          <a:prstGeom prst="round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ea typeface="Roboto" pitchFamily="2" charset="0"/>
              </a:rPr>
              <a:t>LOGO</a:t>
            </a:r>
          </a:p>
        </p:txBody>
      </p:sp>
      <p:sp>
        <p:nvSpPr>
          <p:cNvPr id="26" name="Chevron 25">
            <a:extLst>
              <a:ext uri="{FF2B5EF4-FFF2-40B4-BE49-F238E27FC236}">
                <a16:creationId xmlns:a16="http://schemas.microsoft.com/office/drawing/2014/main" id="{42591FED-E678-C04E-88A3-185496A6EA7D}"/>
              </a:ext>
            </a:extLst>
          </p:cNvPr>
          <p:cNvSpPr/>
          <p:nvPr/>
        </p:nvSpPr>
        <p:spPr>
          <a:xfrm rot="5400000">
            <a:off x="4898970" y="-136527"/>
            <a:ext cx="495817" cy="4157230"/>
          </a:xfrm>
          <a:prstGeom prst="chevron">
            <a:avLst>
              <a:gd name="adj" fmla="val 10000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7" name="Chevron 26">
            <a:extLst>
              <a:ext uri="{FF2B5EF4-FFF2-40B4-BE49-F238E27FC236}">
                <a16:creationId xmlns:a16="http://schemas.microsoft.com/office/drawing/2014/main" id="{15D2299B-E6D6-E04D-9820-6746ADEDFF1A}"/>
              </a:ext>
            </a:extLst>
          </p:cNvPr>
          <p:cNvSpPr/>
          <p:nvPr/>
        </p:nvSpPr>
        <p:spPr>
          <a:xfrm rot="5400000">
            <a:off x="4898971" y="-252726"/>
            <a:ext cx="495817" cy="4157230"/>
          </a:xfrm>
          <a:prstGeom prst="chevron">
            <a:avLst>
              <a:gd name="adj" fmla="val 100000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8" name="TextBox 6">
            <a:extLst>
              <a:ext uri="{FF2B5EF4-FFF2-40B4-BE49-F238E27FC236}">
                <a16:creationId xmlns:a16="http://schemas.microsoft.com/office/drawing/2014/main" id="{E8622523-C6A5-2443-950C-7C21ECBA2CDA}"/>
              </a:ext>
            </a:extLst>
          </p:cNvPr>
          <p:cNvSpPr txBox="1"/>
          <p:nvPr/>
        </p:nvSpPr>
        <p:spPr>
          <a:xfrm>
            <a:off x="182956" y="3133793"/>
            <a:ext cx="9153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OBJETIVO</a:t>
            </a:r>
          </a:p>
        </p:txBody>
      </p:sp>
      <p:sp>
        <p:nvSpPr>
          <p:cNvPr id="29" name="TextBox 7">
            <a:extLst>
              <a:ext uri="{FF2B5EF4-FFF2-40B4-BE49-F238E27FC236}">
                <a16:creationId xmlns:a16="http://schemas.microsoft.com/office/drawing/2014/main" id="{A7BC72F0-41E9-4244-AFB0-6B16A3ABF3C3}"/>
              </a:ext>
            </a:extLst>
          </p:cNvPr>
          <p:cNvSpPr txBox="1"/>
          <p:nvPr/>
        </p:nvSpPr>
        <p:spPr>
          <a:xfrm>
            <a:off x="170134" y="3448566"/>
            <a:ext cx="23290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ac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ante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primis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in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Etiam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bibendum, ante nec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posuere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odio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enim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semper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tortor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, id </a:t>
            </a:r>
            <a:r>
              <a:rPr lang="fr-FR" sz="1000" dirty="0" err="1">
                <a:solidFill>
                  <a:schemeClr val="bg1"/>
                </a:solidFill>
                <a:cs typeface="Lato" panose="020F0502020204030203" pitchFamily="34" charset="0"/>
              </a:rPr>
              <a:t>eleifend</a:t>
            </a: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 mi ante vitae ex. </a:t>
            </a:r>
          </a:p>
        </p:txBody>
      </p:sp>
      <p:sp>
        <p:nvSpPr>
          <p:cNvPr id="30" name="TextBox 8">
            <a:extLst>
              <a:ext uri="{FF2B5EF4-FFF2-40B4-BE49-F238E27FC236}">
                <a16:creationId xmlns:a16="http://schemas.microsoft.com/office/drawing/2014/main" id="{241833A2-F0AE-C14B-8A76-6803EBD0D15B}"/>
              </a:ext>
            </a:extLst>
          </p:cNvPr>
          <p:cNvSpPr txBox="1"/>
          <p:nvPr/>
        </p:nvSpPr>
        <p:spPr>
          <a:xfrm>
            <a:off x="182956" y="1638385"/>
            <a:ext cx="8925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CONTATO</a:t>
            </a:r>
          </a:p>
        </p:txBody>
      </p:sp>
      <p:sp>
        <p:nvSpPr>
          <p:cNvPr id="31" name="TextBox 9">
            <a:extLst>
              <a:ext uri="{FF2B5EF4-FFF2-40B4-BE49-F238E27FC236}">
                <a16:creationId xmlns:a16="http://schemas.microsoft.com/office/drawing/2014/main" id="{65B7158B-FBE1-D548-A6CE-CBAC7CCE71A8}"/>
              </a:ext>
            </a:extLst>
          </p:cNvPr>
          <p:cNvSpPr txBox="1"/>
          <p:nvPr/>
        </p:nvSpPr>
        <p:spPr>
          <a:xfrm>
            <a:off x="546591" y="2515203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12 Street Name, </a:t>
            </a:r>
            <a:r>
              <a:rPr lang="en-PH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Lisboa</a:t>
            </a:r>
            <a:endParaRPr lang="en-PH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pic>
        <p:nvPicPr>
          <p:cNvPr id="32" name="Picture 10">
            <a:extLst>
              <a:ext uri="{FF2B5EF4-FFF2-40B4-BE49-F238E27FC236}">
                <a16:creationId xmlns:a16="http://schemas.microsoft.com/office/drawing/2014/main" id="{191E3C6B-3ED3-D34B-B766-9CB92EF6C8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7179" y="2569319"/>
            <a:ext cx="168487" cy="168487"/>
          </a:xfrm>
          <a:prstGeom prst="rect">
            <a:avLst/>
          </a:prstGeom>
        </p:spPr>
      </p:pic>
      <p:pic>
        <p:nvPicPr>
          <p:cNvPr id="33" name="Picture 11">
            <a:extLst>
              <a:ext uri="{FF2B5EF4-FFF2-40B4-BE49-F238E27FC236}">
                <a16:creationId xmlns:a16="http://schemas.microsoft.com/office/drawing/2014/main" id="{50A4982D-2A11-5943-B3DC-549E71CD4C8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428" y="2021419"/>
            <a:ext cx="125989" cy="125989"/>
          </a:xfrm>
          <a:prstGeom prst="rect">
            <a:avLst/>
          </a:prstGeom>
        </p:spPr>
      </p:pic>
      <p:pic>
        <p:nvPicPr>
          <p:cNvPr id="34" name="Picture 12">
            <a:extLst>
              <a:ext uri="{FF2B5EF4-FFF2-40B4-BE49-F238E27FC236}">
                <a16:creationId xmlns:a16="http://schemas.microsoft.com/office/drawing/2014/main" id="{79BB481D-76EA-264C-8E3F-B652681A0A0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254" y="2384432"/>
            <a:ext cx="144337" cy="144337"/>
          </a:xfrm>
          <a:prstGeom prst="rect">
            <a:avLst/>
          </a:prstGeom>
        </p:spPr>
      </p:pic>
      <p:pic>
        <p:nvPicPr>
          <p:cNvPr id="35" name="Picture 13">
            <a:extLst>
              <a:ext uri="{FF2B5EF4-FFF2-40B4-BE49-F238E27FC236}">
                <a16:creationId xmlns:a16="http://schemas.microsoft.com/office/drawing/2014/main" id="{E2A592EF-68DA-B847-92BA-0C7DE5DBBF0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178" y="2187957"/>
            <a:ext cx="155926" cy="155926"/>
          </a:xfrm>
          <a:prstGeom prst="rect">
            <a:avLst/>
          </a:prstGeom>
        </p:spPr>
      </p:pic>
      <p:sp>
        <p:nvSpPr>
          <p:cNvPr id="36" name="TextBox 14">
            <a:extLst>
              <a:ext uri="{FF2B5EF4-FFF2-40B4-BE49-F238E27FC236}">
                <a16:creationId xmlns:a16="http://schemas.microsoft.com/office/drawing/2014/main" id="{4A843FE3-3887-7C4E-8DFA-9D9A80E77881}"/>
              </a:ext>
            </a:extLst>
          </p:cNvPr>
          <p:cNvSpPr txBox="1"/>
          <p:nvPr/>
        </p:nvSpPr>
        <p:spPr>
          <a:xfrm>
            <a:off x="546591" y="1942826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000 111 333</a:t>
            </a:r>
          </a:p>
        </p:txBody>
      </p:sp>
      <p:sp>
        <p:nvSpPr>
          <p:cNvPr id="37" name="TextBox 15">
            <a:extLst>
              <a:ext uri="{FF2B5EF4-FFF2-40B4-BE49-F238E27FC236}">
                <a16:creationId xmlns:a16="http://schemas.microsoft.com/office/drawing/2014/main" id="{6B3B85FE-55A3-5F4F-85E7-740BFFB87904}"/>
              </a:ext>
            </a:extLst>
          </p:cNvPr>
          <p:cNvSpPr txBox="1"/>
          <p:nvPr/>
        </p:nvSpPr>
        <p:spPr>
          <a:xfrm>
            <a:off x="546591" y="2133618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000 222 444</a:t>
            </a:r>
          </a:p>
        </p:txBody>
      </p:sp>
      <p:sp>
        <p:nvSpPr>
          <p:cNvPr id="38" name="TextBox 16">
            <a:extLst>
              <a:ext uri="{FF2B5EF4-FFF2-40B4-BE49-F238E27FC236}">
                <a16:creationId xmlns:a16="http://schemas.microsoft.com/office/drawing/2014/main" id="{712D6A04-E6C8-AE4C-8FA5-D33F81738D3F}"/>
              </a:ext>
            </a:extLst>
          </p:cNvPr>
          <p:cNvSpPr txBox="1"/>
          <p:nvPr/>
        </p:nvSpPr>
        <p:spPr>
          <a:xfrm>
            <a:off x="546591" y="2324410"/>
            <a:ext cx="24102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name@mail.com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DF6BC8DA-4B59-8E4D-BF30-0201F0080618}"/>
              </a:ext>
            </a:extLst>
          </p:cNvPr>
          <p:cNvSpPr txBox="1"/>
          <p:nvPr/>
        </p:nvSpPr>
        <p:spPr>
          <a:xfrm>
            <a:off x="152770" y="5119627"/>
            <a:ext cx="14105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b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QUALIFICAÇÕES </a:t>
            </a:r>
          </a:p>
        </p:txBody>
      </p:sp>
      <p:sp>
        <p:nvSpPr>
          <p:cNvPr id="40" name="TextBox 20">
            <a:extLst>
              <a:ext uri="{FF2B5EF4-FFF2-40B4-BE49-F238E27FC236}">
                <a16:creationId xmlns:a16="http://schemas.microsoft.com/office/drawing/2014/main" id="{220F8349-FA53-AF4C-B31E-C31F29673AAF}"/>
              </a:ext>
            </a:extLst>
          </p:cNvPr>
          <p:cNvSpPr txBox="1"/>
          <p:nvPr/>
        </p:nvSpPr>
        <p:spPr>
          <a:xfrm>
            <a:off x="152770" y="573578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1" name="TextBox 21">
            <a:extLst>
              <a:ext uri="{FF2B5EF4-FFF2-40B4-BE49-F238E27FC236}">
                <a16:creationId xmlns:a16="http://schemas.microsoft.com/office/drawing/2014/main" id="{8F7F1AE9-CAC5-CC4C-81CA-317AEEFB9750}"/>
              </a:ext>
            </a:extLst>
          </p:cNvPr>
          <p:cNvSpPr txBox="1"/>
          <p:nvPr/>
        </p:nvSpPr>
        <p:spPr>
          <a:xfrm>
            <a:off x="152770" y="605016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InDesign</a:t>
            </a:r>
          </a:p>
        </p:txBody>
      </p:sp>
      <p:sp>
        <p:nvSpPr>
          <p:cNvPr id="42" name="TextBox 22">
            <a:extLst>
              <a:ext uri="{FF2B5EF4-FFF2-40B4-BE49-F238E27FC236}">
                <a16:creationId xmlns:a16="http://schemas.microsoft.com/office/drawing/2014/main" id="{ED925DF7-A617-5448-B77C-AF804788C0DE}"/>
              </a:ext>
            </a:extLst>
          </p:cNvPr>
          <p:cNvSpPr txBox="1"/>
          <p:nvPr/>
        </p:nvSpPr>
        <p:spPr>
          <a:xfrm>
            <a:off x="152770" y="63645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3" name="TextBox 23">
            <a:extLst>
              <a:ext uri="{FF2B5EF4-FFF2-40B4-BE49-F238E27FC236}">
                <a16:creationId xmlns:a16="http://schemas.microsoft.com/office/drawing/2014/main" id="{8872EF80-996F-154F-86DC-297E384370F7}"/>
              </a:ext>
            </a:extLst>
          </p:cNvPr>
          <p:cNvSpPr txBox="1"/>
          <p:nvPr/>
        </p:nvSpPr>
        <p:spPr>
          <a:xfrm>
            <a:off x="152770" y="66789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Programação</a:t>
            </a:r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44" name="TextBox 24">
            <a:extLst>
              <a:ext uri="{FF2B5EF4-FFF2-40B4-BE49-F238E27FC236}">
                <a16:creationId xmlns:a16="http://schemas.microsoft.com/office/drawing/2014/main" id="{33BDF1C9-A9A6-244B-A68F-C48BFA4D35C0}"/>
              </a:ext>
            </a:extLst>
          </p:cNvPr>
          <p:cNvSpPr txBox="1"/>
          <p:nvPr/>
        </p:nvSpPr>
        <p:spPr>
          <a:xfrm>
            <a:off x="152770" y="7093930"/>
            <a:ext cx="18806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Idiomas</a:t>
            </a:r>
            <a:r>
              <a:rPr lang="en-GB" sz="10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45" name="TextBox 25">
            <a:extLst>
              <a:ext uri="{FF2B5EF4-FFF2-40B4-BE49-F238E27FC236}">
                <a16:creationId xmlns:a16="http://schemas.microsoft.com/office/drawing/2014/main" id="{3B103996-85A9-7144-B877-63FE06452397}"/>
              </a:ext>
            </a:extLst>
          </p:cNvPr>
          <p:cNvSpPr txBox="1"/>
          <p:nvPr/>
        </p:nvSpPr>
        <p:spPr>
          <a:xfrm>
            <a:off x="152770" y="7394012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Inglês</a:t>
            </a:r>
            <a:r>
              <a:rPr lang="en-GB" sz="1000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sp>
        <p:nvSpPr>
          <p:cNvPr id="46" name="TextBox 26">
            <a:extLst>
              <a:ext uri="{FF2B5EF4-FFF2-40B4-BE49-F238E27FC236}">
                <a16:creationId xmlns:a16="http://schemas.microsoft.com/office/drawing/2014/main" id="{737D5C36-3524-CA4D-8E0F-B400F126AC80}"/>
              </a:ext>
            </a:extLst>
          </p:cNvPr>
          <p:cNvSpPr txBox="1"/>
          <p:nvPr/>
        </p:nvSpPr>
        <p:spPr>
          <a:xfrm>
            <a:off x="152770" y="7708396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Italiano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7" name="TextBox 27">
            <a:extLst>
              <a:ext uri="{FF2B5EF4-FFF2-40B4-BE49-F238E27FC236}">
                <a16:creationId xmlns:a16="http://schemas.microsoft.com/office/drawing/2014/main" id="{053057D9-643B-3C4F-9176-0855AD5B468C}"/>
              </a:ext>
            </a:extLst>
          </p:cNvPr>
          <p:cNvSpPr txBox="1"/>
          <p:nvPr/>
        </p:nvSpPr>
        <p:spPr>
          <a:xfrm>
            <a:off x="152770" y="802278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Espanhol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8" name="TextBox 28">
            <a:extLst>
              <a:ext uri="{FF2B5EF4-FFF2-40B4-BE49-F238E27FC236}">
                <a16:creationId xmlns:a16="http://schemas.microsoft.com/office/drawing/2014/main" id="{87DC47E6-E71E-C44A-9BD0-B6D122DAD59B}"/>
              </a:ext>
            </a:extLst>
          </p:cNvPr>
          <p:cNvSpPr txBox="1"/>
          <p:nvPr/>
        </p:nvSpPr>
        <p:spPr>
          <a:xfrm>
            <a:off x="152771" y="8407848"/>
            <a:ext cx="222063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Personalidade</a:t>
            </a:r>
            <a:endParaRPr lang="en-GB" sz="1000" b="1" i="1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49" name="TextBox 29">
            <a:extLst>
              <a:ext uri="{FF2B5EF4-FFF2-40B4-BE49-F238E27FC236}">
                <a16:creationId xmlns:a16="http://schemas.microsoft.com/office/drawing/2014/main" id="{F7EA9CFA-B420-004D-96D3-43215A6BD351}"/>
              </a:ext>
            </a:extLst>
          </p:cNvPr>
          <p:cNvSpPr txBox="1"/>
          <p:nvPr/>
        </p:nvSpPr>
        <p:spPr>
          <a:xfrm>
            <a:off x="152770" y="8707930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Criativo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0" name="TextBox 30">
            <a:extLst>
              <a:ext uri="{FF2B5EF4-FFF2-40B4-BE49-F238E27FC236}">
                <a16:creationId xmlns:a16="http://schemas.microsoft.com/office/drawing/2014/main" id="{DC5E06A7-2BD7-3F47-BD4C-E1017DBF34E7}"/>
              </a:ext>
            </a:extLst>
          </p:cNvPr>
          <p:cNvSpPr txBox="1"/>
          <p:nvPr/>
        </p:nvSpPr>
        <p:spPr>
          <a:xfrm>
            <a:off x="152770" y="90223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Sério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1" name="TextBox 31">
            <a:extLst>
              <a:ext uri="{FF2B5EF4-FFF2-40B4-BE49-F238E27FC236}">
                <a16:creationId xmlns:a16="http://schemas.microsoft.com/office/drawing/2014/main" id="{B611F793-53DD-2F49-B8CA-A6981234FE71}"/>
              </a:ext>
            </a:extLst>
          </p:cNvPr>
          <p:cNvSpPr txBox="1"/>
          <p:nvPr/>
        </p:nvSpPr>
        <p:spPr>
          <a:xfrm>
            <a:off x="152770" y="9336698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Inovador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2" name="TextBox 32">
            <a:extLst>
              <a:ext uri="{FF2B5EF4-FFF2-40B4-BE49-F238E27FC236}">
                <a16:creationId xmlns:a16="http://schemas.microsoft.com/office/drawing/2014/main" id="{485189E2-0256-DD45-9E20-1D4A24B40D2D}"/>
              </a:ext>
            </a:extLst>
          </p:cNvPr>
          <p:cNvSpPr txBox="1"/>
          <p:nvPr/>
        </p:nvSpPr>
        <p:spPr>
          <a:xfrm>
            <a:off x="152770" y="965529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Organizado</a:t>
            </a:r>
            <a:endParaRPr lang="en-GB" sz="1000" dirty="0">
              <a:solidFill>
                <a:schemeClr val="bg1"/>
              </a:solidFill>
              <a:ea typeface="Roboto" pitchFamily="2" charset="0"/>
              <a:cs typeface="Lato" panose="020F0502020204030203" pitchFamily="34" charset="0"/>
            </a:endParaRPr>
          </a:p>
        </p:txBody>
      </p:sp>
      <p:sp>
        <p:nvSpPr>
          <p:cNvPr id="53" name="TextBox 55">
            <a:extLst>
              <a:ext uri="{FF2B5EF4-FFF2-40B4-BE49-F238E27FC236}">
                <a16:creationId xmlns:a16="http://schemas.microsoft.com/office/drawing/2014/main" id="{1C4653D9-78D7-0D4E-BAF1-31486CD3273F}"/>
              </a:ext>
            </a:extLst>
          </p:cNvPr>
          <p:cNvSpPr txBox="1"/>
          <p:nvPr/>
        </p:nvSpPr>
        <p:spPr>
          <a:xfrm>
            <a:off x="152770" y="5436384"/>
            <a:ext cx="18806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Profissionais</a:t>
            </a:r>
            <a:r>
              <a:rPr lang="en-GB" sz="1000" b="1" i="1" dirty="0">
                <a:solidFill>
                  <a:schemeClr val="bg1"/>
                </a:solidFill>
                <a:ea typeface="Roboto" pitchFamily="2" charset="0"/>
                <a:cs typeface="Lato" panose="020F0502020204030203" pitchFamily="34" charset="0"/>
              </a:rPr>
              <a:t> </a:t>
            </a:r>
          </a:p>
        </p:txBody>
      </p:sp>
      <p:grpSp>
        <p:nvGrpSpPr>
          <p:cNvPr id="54" name="Group 38">
            <a:extLst>
              <a:ext uri="{FF2B5EF4-FFF2-40B4-BE49-F238E27FC236}">
                <a16:creationId xmlns:a16="http://schemas.microsoft.com/office/drawing/2014/main" id="{73DD410D-E770-A64D-8CB8-0CC684417C68}"/>
              </a:ext>
            </a:extLst>
          </p:cNvPr>
          <p:cNvGrpSpPr/>
          <p:nvPr/>
        </p:nvGrpSpPr>
        <p:grpSpPr>
          <a:xfrm>
            <a:off x="1462618" y="5779983"/>
            <a:ext cx="1019175" cy="145118"/>
            <a:chOff x="1466656" y="4745095"/>
            <a:chExt cx="1019175" cy="145118"/>
          </a:xfrm>
        </p:grpSpPr>
        <p:cxnSp>
          <p:nvCxnSpPr>
            <p:cNvPr id="55" name="Straight Connector 36">
              <a:extLst>
                <a:ext uri="{FF2B5EF4-FFF2-40B4-BE49-F238E27FC236}">
                  <a16:creationId xmlns:a16="http://schemas.microsoft.com/office/drawing/2014/main" id="{5E82DA71-BC82-A94F-9CD8-D0B06845BC7F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Chevron 55">
              <a:extLst>
                <a:ext uri="{FF2B5EF4-FFF2-40B4-BE49-F238E27FC236}">
                  <a16:creationId xmlns:a16="http://schemas.microsoft.com/office/drawing/2014/main" id="{9693BBAC-17FC-D14D-AFED-F3E4018BAFC5}"/>
                </a:ext>
              </a:extLst>
            </p:cNvPr>
            <p:cNvSpPr/>
            <p:nvPr/>
          </p:nvSpPr>
          <p:spPr>
            <a:xfrm>
              <a:off x="172630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57" name="Group 102">
            <a:extLst>
              <a:ext uri="{FF2B5EF4-FFF2-40B4-BE49-F238E27FC236}">
                <a16:creationId xmlns:a16="http://schemas.microsoft.com/office/drawing/2014/main" id="{B5386F30-402B-BE47-94EC-98522CE058B6}"/>
              </a:ext>
            </a:extLst>
          </p:cNvPr>
          <p:cNvGrpSpPr/>
          <p:nvPr/>
        </p:nvGrpSpPr>
        <p:grpSpPr>
          <a:xfrm>
            <a:off x="1462618" y="6089179"/>
            <a:ext cx="1019175" cy="145118"/>
            <a:chOff x="1466656" y="4745095"/>
            <a:chExt cx="1019175" cy="145118"/>
          </a:xfrm>
        </p:grpSpPr>
        <p:cxnSp>
          <p:nvCxnSpPr>
            <p:cNvPr id="58" name="Straight Connector 103">
              <a:extLst>
                <a:ext uri="{FF2B5EF4-FFF2-40B4-BE49-F238E27FC236}">
                  <a16:creationId xmlns:a16="http://schemas.microsoft.com/office/drawing/2014/main" id="{85383AE2-14EE-9C48-BD63-C65C97BDFA57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9" name="Chevron 58">
              <a:extLst>
                <a:ext uri="{FF2B5EF4-FFF2-40B4-BE49-F238E27FC236}">
                  <a16:creationId xmlns:a16="http://schemas.microsoft.com/office/drawing/2014/main" id="{9339BF45-ECDA-8C44-A353-E658C47D7D27}"/>
                </a:ext>
              </a:extLst>
            </p:cNvPr>
            <p:cNvSpPr/>
            <p:nvPr/>
          </p:nvSpPr>
          <p:spPr>
            <a:xfrm>
              <a:off x="203745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0" name="Group 105">
            <a:extLst>
              <a:ext uri="{FF2B5EF4-FFF2-40B4-BE49-F238E27FC236}">
                <a16:creationId xmlns:a16="http://schemas.microsoft.com/office/drawing/2014/main" id="{2E9FB2B4-0D1A-5441-9678-FB151C034FA9}"/>
              </a:ext>
            </a:extLst>
          </p:cNvPr>
          <p:cNvGrpSpPr/>
          <p:nvPr/>
        </p:nvGrpSpPr>
        <p:grpSpPr>
          <a:xfrm>
            <a:off x="1462618" y="6398375"/>
            <a:ext cx="1019175" cy="145118"/>
            <a:chOff x="1466656" y="4745095"/>
            <a:chExt cx="1019175" cy="145118"/>
          </a:xfrm>
        </p:grpSpPr>
        <p:cxnSp>
          <p:nvCxnSpPr>
            <p:cNvPr id="61" name="Straight Connector 106">
              <a:extLst>
                <a:ext uri="{FF2B5EF4-FFF2-40B4-BE49-F238E27FC236}">
                  <a16:creationId xmlns:a16="http://schemas.microsoft.com/office/drawing/2014/main" id="{907DE2B5-66C5-AF41-A491-22BA7B8B2137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Chevron 61">
              <a:extLst>
                <a:ext uri="{FF2B5EF4-FFF2-40B4-BE49-F238E27FC236}">
                  <a16:creationId xmlns:a16="http://schemas.microsoft.com/office/drawing/2014/main" id="{B0A860B0-F2C9-724F-BECB-3FEF85425D9A}"/>
                </a:ext>
              </a:extLst>
            </p:cNvPr>
            <p:cNvSpPr/>
            <p:nvPr/>
          </p:nvSpPr>
          <p:spPr>
            <a:xfrm>
              <a:off x="172630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3" name="Group 108">
            <a:extLst>
              <a:ext uri="{FF2B5EF4-FFF2-40B4-BE49-F238E27FC236}">
                <a16:creationId xmlns:a16="http://schemas.microsoft.com/office/drawing/2014/main" id="{DAD1F1E1-A425-4245-A024-E5C84110B5E8}"/>
              </a:ext>
            </a:extLst>
          </p:cNvPr>
          <p:cNvGrpSpPr/>
          <p:nvPr/>
        </p:nvGrpSpPr>
        <p:grpSpPr>
          <a:xfrm>
            <a:off x="1462618" y="6707570"/>
            <a:ext cx="1019175" cy="145118"/>
            <a:chOff x="1466656" y="4745095"/>
            <a:chExt cx="1019175" cy="145118"/>
          </a:xfrm>
        </p:grpSpPr>
        <p:cxnSp>
          <p:nvCxnSpPr>
            <p:cNvPr id="64" name="Straight Connector 109">
              <a:extLst>
                <a:ext uri="{FF2B5EF4-FFF2-40B4-BE49-F238E27FC236}">
                  <a16:creationId xmlns:a16="http://schemas.microsoft.com/office/drawing/2014/main" id="{5972ECA0-FC42-C749-831F-1698786430E1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Chevron 64">
              <a:extLst>
                <a:ext uri="{FF2B5EF4-FFF2-40B4-BE49-F238E27FC236}">
                  <a16:creationId xmlns:a16="http://schemas.microsoft.com/office/drawing/2014/main" id="{A2D73645-4FFC-6347-80C8-12A22E86389C}"/>
                </a:ext>
              </a:extLst>
            </p:cNvPr>
            <p:cNvSpPr/>
            <p:nvPr/>
          </p:nvSpPr>
          <p:spPr>
            <a:xfrm>
              <a:off x="203745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6" name="Group 111">
            <a:extLst>
              <a:ext uri="{FF2B5EF4-FFF2-40B4-BE49-F238E27FC236}">
                <a16:creationId xmlns:a16="http://schemas.microsoft.com/office/drawing/2014/main" id="{11477BFE-FA5D-BB44-97FA-538370A27548}"/>
              </a:ext>
            </a:extLst>
          </p:cNvPr>
          <p:cNvGrpSpPr/>
          <p:nvPr/>
        </p:nvGrpSpPr>
        <p:grpSpPr>
          <a:xfrm>
            <a:off x="1462618" y="7433936"/>
            <a:ext cx="1019175" cy="145118"/>
            <a:chOff x="1466656" y="4745095"/>
            <a:chExt cx="1019175" cy="145118"/>
          </a:xfrm>
        </p:grpSpPr>
        <p:cxnSp>
          <p:nvCxnSpPr>
            <p:cNvPr id="67" name="Straight Connector 112">
              <a:extLst>
                <a:ext uri="{FF2B5EF4-FFF2-40B4-BE49-F238E27FC236}">
                  <a16:creationId xmlns:a16="http://schemas.microsoft.com/office/drawing/2014/main" id="{E6CF196A-5184-8042-9711-93CE79608CFA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Chevron 67">
              <a:extLst>
                <a:ext uri="{FF2B5EF4-FFF2-40B4-BE49-F238E27FC236}">
                  <a16:creationId xmlns:a16="http://schemas.microsoft.com/office/drawing/2014/main" id="{A4FF991B-41D6-CD40-A911-0917E629748D}"/>
                </a:ext>
              </a:extLst>
            </p:cNvPr>
            <p:cNvSpPr/>
            <p:nvPr/>
          </p:nvSpPr>
          <p:spPr>
            <a:xfrm>
              <a:off x="172630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69" name="Group 114">
            <a:extLst>
              <a:ext uri="{FF2B5EF4-FFF2-40B4-BE49-F238E27FC236}">
                <a16:creationId xmlns:a16="http://schemas.microsoft.com/office/drawing/2014/main" id="{B8F4B3F0-2D71-604B-A7DD-842B24402C69}"/>
              </a:ext>
            </a:extLst>
          </p:cNvPr>
          <p:cNvGrpSpPr/>
          <p:nvPr/>
        </p:nvGrpSpPr>
        <p:grpSpPr>
          <a:xfrm>
            <a:off x="1462618" y="7743132"/>
            <a:ext cx="1019175" cy="145118"/>
            <a:chOff x="1466656" y="4745095"/>
            <a:chExt cx="1019175" cy="145118"/>
          </a:xfrm>
        </p:grpSpPr>
        <p:cxnSp>
          <p:nvCxnSpPr>
            <p:cNvPr id="70" name="Straight Connector 115">
              <a:extLst>
                <a:ext uri="{FF2B5EF4-FFF2-40B4-BE49-F238E27FC236}">
                  <a16:creationId xmlns:a16="http://schemas.microsoft.com/office/drawing/2014/main" id="{B50818A6-6E18-2048-B80A-9C0E25680160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Chevron 70">
              <a:extLst>
                <a:ext uri="{FF2B5EF4-FFF2-40B4-BE49-F238E27FC236}">
                  <a16:creationId xmlns:a16="http://schemas.microsoft.com/office/drawing/2014/main" id="{F87E6B5B-E08F-DC4E-8471-74ABC450187E}"/>
                </a:ext>
              </a:extLst>
            </p:cNvPr>
            <p:cNvSpPr/>
            <p:nvPr/>
          </p:nvSpPr>
          <p:spPr>
            <a:xfrm>
              <a:off x="203745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72" name="Group 117">
            <a:extLst>
              <a:ext uri="{FF2B5EF4-FFF2-40B4-BE49-F238E27FC236}">
                <a16:creationId xmlns:a16="http://schemas.microsoft.com/office/drawing/2014/main" id="{1146DD79-5F99-754E-9B90-9F68FED96232}"/>
              </a:ext>
            </a:extLst>
          </p:cNvPr>
          <p:cNvGrpSpPr/>
          <p:nvPr/>
        </p:nvGrpSpPr>
        <p:grpSpPr>
          <a:xfrm>
            <a:off x="1462618" y="8052328"/>
            <a:ext cx="1019175" cy="145118"/>
            <a:chOff x="1466656" y="4745095"/>
            <a:chExt cx="1019175" cy="145118"/>
          </a:xfrm>
        </p:grpSpPr>
        <p:cxnSp>
          <p:nvCxnSpPr>
            <p:cNvPr id="73" name="Straight Connector 118">
              <a:extLst>
                <a:ext uri="{FF2B5EF4-FFF2-40B4-BE49-F238E27FC236}">
                  <a16:creationId xmlns:a16="http://schemas.microsoft.com/office/drawing/2014/main" id="{127A6855-73E5-8440-A23D-4A2DA7316FDB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Chevron 73">
              <a:extLst>
                <a:ext uri="{FF2B5EF4-FFF2-40B4-BE49-F238E27FC236}">
                  <a16:creationId xmlns:a16="http://schemas.microsoft.com/office/drawing/2014/main" id="{3006F586-C5F9-6E40-8017-002BEFFDD574}"/>
                </a:ext>
              </a:extLst>
            </p:cNvPr>
            <p:cNvSpPr/>
            <p:nvPr/>
          </p:nvSpPr>
          <p:spPr>
            <a:xfrm>
              <a:off x="172630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75" name="Group 123">
            <a:extLst>
              <a:ext uri="{FF2B5EF4-FFF2-40B4-BE49-F238E27FC236}">
                <a16:creationId xmlns:a16="http://schemas.microsoft.com/office/drawing/2014/main" id="{0C32881D-005A-5B4F-B0C8-3DAB81CB3971}"/>
              </a:ext>
            </a:extLst>
          </p:cNvPr>
          <p:cNvGrpSpPr/>
          <p:nvPr/>
        </p:nvGrpSpPr>
        <p:grpSpPr>
          <a:xfrm>
            <a:off x="1462618" y="8780558"/>
            <a:ext cx="1019175" cy="145118"/>
            <a:chOff x="1466656" y="4745095"/>
            <a:chExt cx="1019175" cy="145118"/>
          </a:xfrm>
        </p:grpSpPr>
        <p:cxnSp>
          <p:nvCxnSpPr>
            <p:cNvPr id="76" name="Straight Connector 124">
              <a:extLst>
                <a:ext uri="{FF2B5EF4-FFF2-40B4-BE49-F238E27FC236}">
                  <a16:creationId xmlns:a16="http://schemas.microsoft.com/office/drawing/2014/main" id="{3A6571D8-592A-C849-8E49-FBF94898960A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Chevron 76">
              <a:extLst>
                <a:ext uri="{FF2B5EF4-FFF2-40B4-BE49-F238E27FC236}">
                  <a16:creationId xmlns:a16="http://schemas.microsoft.com/office/drawing/2014/main" id="{01FD3E5D-716F-F349-8EFD-B4848D42237A}"/>
                </a:ext>
              </a:extLst>
            </p:cNvPr>
            <p:cNvSpPr/>
            <p:nvPr/>
          </p:nvSpPr>
          <p:spPr>
            <a:xfrm>
              <a:off x="172630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78" name="Group 126">
            <a:extLst>
              <a:ext uri="{FF2B5EF4-FFF2-40B4-BE49-F238E27FC236}">
                <a16:creationId xmlns:a16="http://schemas.microsoft.com/office/drawing/2014/main" id="{544FE254-914E-9248-9DE3-C7129C7F21BB}"/>
              </a:ext>
            </a:extLst>
          </p:cNvPr>
          <p:cNvGrpSpPr/>
          <p:nvPr/>
        </p:nvGrpSpPr>
        <p:grpSpPr>
          <a:xfrm>
            <a:off x="1462618" y="9089754"/>
            <a:ext cx="1019175" cy="145118"/>
            <a:chOff x="1466656" y="4745095"/>
            <a:chExt cx="1019175" cy="145118"/>
          </a:xfrm>
        </p:grpSpPr>
        <p:cxnSp>
          <p:nvCxnSpPr>
            <p:cNvPr id="79" name="Straight Connector 127">
              <a:extLst>
                <a:ext uri="{FF2B5EF4-FFF2-40B4-BE49-F238E27FC236}">
                  <a16:creationId xmlns:a16="http://schemas.microsoft.com/office/drawing/2014/main" id="{AA4C5ECD-1870-894A-90FF-0F037EBCF250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Chevron 79">
              <a:extLst>
                <a:ext uri="{FF2B5EF4-FFF2-40B4-BE49-F238E27FC236}">
                  <a16:creationId xmlns:a16="http://schemas.microsoft.com/office/drawing/2014/main" id="{D35AAC87-71F1-424C-B880-D40790C5C07B}"/>
                </a:ext>
              </a:extLst>
            </p:cNvPr>
            <p:cNvSpPr/>
            <p:nvPr/>
          </p:nvSpPr>
          <p:spPr>
            <a:xfrm>
              <a:off x="203745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1" name="Group 129">
            <a:extLst>
              <a:ext uri="{FF2B5EF4-FFF2-40B4-BE49-F238E27FC236}">
                <a16:creationId xmlns:a16="http://schemas.microsoft.com/office/drawing/2014/main" id="{F14C3FBC-3338-CB44-B00F-D3AB10C32490}"/>
              </a:ext>
            </a:extLst>
          </p:cNvPr>
          <p:cNvGrpSpPr/>
          <p:nvPr/>
        </p:nvGrpSpPr>
        <p:grpSpPr>
          <a:xfrm>
            <a:off x="1462618" y="9398950"/>
            <a:ext cx="1019175" cy="145118"/>
            <a:chOff x="1466656" y="4745095"/>
            <a:chExt cx="1019175" cy="145118"/>
          </a:xfrm>
        </p:grpSpPr>
        <p:cxnSp>
          <p:nvCxnSpPr>
            <p:cNvPr id="82" name="Straight Connector 130">
              <a:extLst>
                <a:ext uri="{FF2B5EF4-FFF2-40B4-BE49-F238E27FC236}">
                  <a16:creationId xmlns:a16="http://schemas.microsoft.com/office/drawing/2014/main" id="{E49F12C6-BEC0-8A4F-8E03-8BFA45A4A708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3" name="Chevron 82">
              <a:extLst>
                <a:ext uri="{FF2B5EF4-FFF2-40B4-BE49-F238E27FC236}">
                  <a16:creationId xmlns:a16="http://schemas.microsoft.com/office/drawing/2014/main" id="{7F8EE591-4FF8-FA49-87DF-0072A1ED7BE6}"/>
                </a:ext>
              </a:extLst>
            </p:cNvPr>
            <p:cNvSpPr/>
            <p:nvPr/>
          </p:nvSpPr>
          <p:spPr>
            <a:xfrm>
              <a:off x="172630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4" name="Group 132">
            <a:extLst>
              <a:ext uri="{FF2B5EF4-FFF2-40B4-BE49-F238E27FC236}">
                <a16:creationId xmlns:a16="http://schemas.microsoft.com/office/drawing/2014/main" id="{05A3BF7B-2BBD-9843-A9BA-0CA9D7C0E816}"/>
              </a:ext>
            </a:extLst>
          </p:cNvPr>
          <p:cNvGrpSpPr/>
          <p:nvPr/>
        </p:nvGrpSpPr>
        <p:grpSpPr>
          <a:xfrm>
            <a:off x="1462618" y="9708145"/>
            <a:ext cx="1019175" cy="145118"/>
            <a:chOff x="1466656" y="4745095"/>
            <a:chExt cx="1019175" cy="145118"/>
          </a:xfrm>
        </p:grpSpPr>
        <p:cxnSp>
          <p:nvCxnSpPr>
            <p:cNvPr id="85" name="Straight Connector 133">
              <a:extLst>
                <a:ext uri="{FF2B5EF4-FFF2-40B4-BE49-F238E27FC236}">
                  <a16:creationId xmlns:a16="http://schemas.microsoft.com/office/drawing/2014/main" id="{18DBE972-F403-B149-BFD1-9F16E4DA3EBD}"/>
                </a:ext>
              </a:extLst>
            </p:cNvPr>
            <p:cNvCxnSpPr/>
            <p:nvPr/>
          </p:nvCxnSpPr>
          <p:spPr>
            <a:xfrm>
              <a:off x="1466656" y="4819650"/>
              <a:ext cx="1019175" cy="0"/>
            </a:xfrm>
            <a:prstGeom prst="line">
              <a:avLst/>
            </a:prstGeom>
            <a:ln w="127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6" name="Chevron 85">
              <a:extLst>
                <a:ext uri="{FF2B5EF4-FFF2-40B4-BE49-F238E27FC236}">
                  <a16:creationId xmlns:a16="http://schemas.microsoft.com/office/drawing/2014/main" id="{1FC8BF3B-E575-BB4D-9BCD-3DDD88257335}"/>
                </a:ext>
              </a:extLst>
            </p:cNvPr>
            <p:cNvSpPr/>
            <p:nvPr/>
          </p:nvSpPr>
          <p:spPr>
            <a:xfrm>
              <a:off x="2037457" y="4745095"/>
              <a:ext cx="145118" cy="145118"/>
            </a:xfrm>
            <a:prstGeom prst="chevron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grpSp>
        <p:nvGrpSpPr>
          <p:cNvPr id="87" name="Group 41">
            <a:extLst>
              <a:ext uri="{FF2B5EF4-FFF2-40B4-BE49-F238E27FC236}">
                <a16:creationId xmlns:a16="http://schemas.microsoft.com/office/drawing/2014/main" id="{3B3B2ACA-82A6-C448-9BA9-1809C01A441A}"/>
              </a:ext>
            </a:extLst>
          </p:cNvPr>
          <p:cNvGrpSpPr/>
          <p:nvPr/>
        </p:nvGrpSpPr>
        <p:grpSpPr>
          <a:xfrm>
            <a:off x="156807" y="-236224"/>
            <a:ext cx="2495275" cy="1677133"/>
            <a:chOff x="85336" y="-308086"/>
            <a:chExt cx="2495275" cy="1068240"/>
          </a:xfrm>
        </p:grpSpPr>
        <p:sp>
          <p:nvSpPr>
            <p:cNvPr id="88" name="Chevron 87">
              <a:extLst>
                <a:ext uri="{FF2B5EF4-FFF2-40B4-BE49-F238E27FC236}">
                  <a16:creationId xmlns:a16="http://schemas.microsoft.com/office/drawing/2014/main" id="{2364FA13-0E01-7D4B-8360-8FF95793EB24}"/>
                </a:ext>
              </a:extLst>
            </p:cNvPr>
            <p:cNvSpPr/>
            <p:nvPr/>
          </p:nvSpPr>
          <p:spPr>
            <a:xfrm>
              <a:off x="85336" y="-308086"/>
              <a:ext cx="798134" cy="1068240"/>
            </a:xfrm>
            <a:prstGeom prst="chevron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89" name="Chevron 88">
              <a:extLst>
                <a:ext uri="{FF2B5EF4-FFF2-40B4-BE49-F238E27FC236}">
                  <a16:creationId xmlns:a16="http://schemas.microsoft.com/office/drawing/2014/main" id="{8E555E31-43D8-5D43-A95A-7CB7C6606D52}"/>
                </a:ext>
              </a:extLst>
            </p:cNvPr>
            <p:cNvSpPr/>
            <p:nvPr/>
          </p:nvSpPr>
          <p:spPr>
            <a:xfrm>
              <a:off x="651050" y="-308086"/>
              <a:ext cx="798134" cy="1068240"/>
            </a:xfrm>
            <a:prstGeom prst="chevron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0" name="Chevron 89">
              <a:extLst>
                <a:ext uri="{FF2B5EF4-FFF2-40B4-BE49-F238E27FC236}">
                  <a16:creationId xmlns:a16="http://schemas.microsoft.com/office/drawing/2014/main" id="{109336A0-5037-7640-8EAE-7DE8FAFC3D85}"/>
                </a:ext>
              </a:extLst>
            </p:cNvPr>
            <p:cNvSpPr/>
            <p:nvPr/>
          </p:nvSpPr>
          <p:spPr>
            <a:xfrm>
              <a:off x="1216764" y="-308086"/>
              <a:ext cx="798134" cy="1068240"/>
            </a:xfrm>
            <a:prstGeom prst="chevron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  <p:sp>
          <p:nvSpPr>
            <p:cNvPr id="91" name="Chevron 90">
              <a:extLst>
                <a:ext uri="{FF2B5EF4-FFF2-40B4-BE49-F238E27FC236}">
                  <a16:creationId xmlns:a16="http://schemas.microsoft.com/office/drawing/2014/main" id="{8A9BEBFB-D80C-0C45-92FA-B6B73568D011}"/>
                </a:ext>
              </a:extLst>
            </p:cNvPr>
            <p:cNvSpPr/>
            <p:nvPr/>
          </p:nvSpPr>
          <p:spPr>
            <a:xfrm>
              <a:off x="1782477" y="-308086"/>
              <a:ext cx="798134" cy="1068240"/>
            </a:xfrm>
            <a:prstGeom prst="chevron">
              <a:avLst/>
            </a:prstGeom>
            <a:solidFill>
              <a:srgbClr val="595959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tx1"/>
                </a:solidFill>
              </a:endParaRPr>
            </a:p>
          </p:txBody>
        </p:sp>
      </p:grpSp>
      <p:pic>
        <p:nvPicPr>
          <p:cNvPr id="92" name="Image 91" descr="Une image contenant personne, mur, cravate, homme&#10;&#10;&#10;&#10;Description générée automatiquement">
            <a:extLst>
              <a:ext uri="{FF2B5EF4-FFF2-40B4-BE49-F238E27FC236}">
                <a16:creationId xmlns:a16="http://schemas.microsoft.com/office/drawing/2014/main" id="{147C7BE1-2421-5745-A4D1-A093C7F0FE16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205" r="14320"/>
          <a:stretch/>
        </p:blipFill>
        <p:spPr>
          <a:xfrm>
            <a:off x="4147041" y="67536"/>
            <a:ext cx="1939947" cy="1811586"/>
          </a:xfrm>
          <a:prstGeom prst="diamond">
            <a:avLst/>
          </a:prstGeom>
        </p:spPr>
      </p:pic>
      <p:sp>
        <p:nvSpPr>
          <p:cNvPr id="93" name="TextBox 5">
            <a:extLst>
              <a:ext uri="{FF2B5EF4-FFF2-40B4-BE49-F238E27FC236}">
                <a16:creationId xmlns:a16="http://schemas.microsoft.com/office/drawing/2014/main" id="{BA88B92F-4465-6346-B5CE-6C044E473B4A}"/>
              </a:ext>
            </a:extLst>
          </p:cNvPr>
          <p:cNvSpPr txBox="1"/>
          <p:nvPr/>
        </p:nvSpPr>
        <p:spPr>
          <a:xfrm>
            <a:off x="3232527" y="1020501"/>
            <a:ext cx="385733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>
                <a:solidFill>
                  <a:schemeClr val="bg1"/>
                </a:solidFill>
                <a:ea typeface="Roboto" pitchFamily="2" charset="0"/>
                <a:cs typeface="Lato Black" panose="020F0A02020204030203" pitchFamily="34" charset="0"/>
              </a:rPr>
              <a:t>Jeff Calibri</a:t>
            </a:r>
          </a:p>
        </p:txBody>
      </p:sp>
    </p:spTree>
    <p:extLst>
      <p:ext uri="{BB962C8B-B14F-4D97-AF65-F5344CB8AC3E}">
        <p14:creationId xmlns:p14="http://schemas.microsoft.com/office/powerpoint/2010/main" val="9587889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273</Words>
  <Application>Microsoft Macintosh PowerPoint</Application>
  <PresentationFormat>Personnalisé</PresentationFormat>
  <Paragraphs>51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1</cp:revision>
  <dcterms:created xsi:type="dcterms:W3CDTF">2019-03-22T10:50:23Z</dcterms:created>
  <dcterms:modified xsi:type="dcterms:W3CDTF">2019-03-22T10:50:51Z</dcterms:modified>
</cp:coreProperties>
</file>