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80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29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40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74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48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74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71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24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04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2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820A2-B01F-7C42-B2CD-4A526EFB3AAC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93A10-B502-844B-ABB1-BE56E31596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84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E5057A84-837D-9342-95B3-D128CBAE2D0D}"/>
              </a:ext>
            </a:extLst>
          </p:cNvPr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solidFill>
            <a:srgbClr val="BBC8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B74607F-1148-044C-8B1D-4FB134E9F441}"/>
              </a:ext>
            </a:extLst>
          </p:cNvPr>
          <p:cNvSpPr/>
          <p:nvPr/>
        </p:nvSpPr>
        <p:spPr>
          <a:xfrm>
            <a:off x="304800" y="315521"/>
            <a:ext cx="6953250" cy="902188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Christelle RENOIX</a:t>
            </a:r>
            <a:endParaRPr lang="en-GB" sz="44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37" name="TextBox 94">
            <a:extLst>
              <a:ext uri="{FF2B5EF4-FFF2-40B4-BE49-F238E27FC236}">
                <a16:creationId xmlns:a16="http://schemas.microsoft.com/office/drawing/2014/main" id="{A936659B-776D-404A-90A4-BA9BCC437E64}"/>
              </a:ext>
            </a:extLst>
          </p:cNvPr>
          <p:cNvSpPr txBox="1"/>
          <p:nvPr/>
        </p:nvSpPr>
        <p:spPr>
          <a:xfrm>
            <a:off x="304799" y="3578512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38" name="TextBox 95">
            <a:extLst>
              <a:ext uri="{FF2B5EF4-FFF2-40B4-BE49-F238E27FC236}">
                <a16:creationId xmlns:a16="http://schemas.microsoft.com/office/drawing/2014/main" id="{836B7B66-DFA1-DD4A-929C-729027B2577C}"/>
              </a:ext>
            </a:extLst>
          </p:cNvPr>
          <p:cNvSpPr txBox="1"/>
          <p:nvPr/>
        </p:nvSpPr>
        <p:spPr>
          <a:xfrm>
            <a:off x="1239882" y="3621511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39" name="Rounded Rectangle 96">
            <a:extLst>
              <a:ext uri="{FF2B5EF4-FFF2-40B4-BE49-F238E27FC236}">
                <a16:creationId xmlns:a16="http://schemas.microsoft.com/office/drawing/2014/main" id="{8E36DFFE-23CC-4746-880D-1D0018613B3A}"/>
              </a:ext>
            </a:extLst>
          </p:cNvPr>
          <p:cNvSpPr/>
          <p:nvPr/>
        </p:nvSpPr>
        <p:spPr>
          <a:xfrm>
            <a:off x="322061" y="3840122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0" name="TextBox 97">
            <a:extLst>
              <a:ext uri="{FF2B5EF4-FFF2-40B4-BE49-F238E27FC236}">
                <a16:creationId xmlns:a16="http://schemas.microsoft.com/office/drawing/2014/main" id="{85A1A6E4-ED3F-5D4A-9B49-31B69389D201}"/>
              </a:ext>
            </a:extLst>
          </p:cNvPr>
          <p:cNvSpPr txBox="1"/>
          <p:nvPr/>
        </p:nvSpPr>
        <p:spPr>
          <a:xfrm>
            <a:off x="304799" y="4824823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1" name="TextBox 98">
            <a:extLst>
              <a:ext uri="{FF2B5EF4-FFF2-40B4-BE49-F238E27FC236}">
                <a16:creationId xmlns:a16="http://schemas.microsoft.com/office/drawing/2014/main" id="{EA98BE6C-06C2-6D4D-86EB-0E8E0C276E9F}"/>
              </a:ext>
            </a:extLst>
          </p:cNvPr>
          <p:cNvSpPr txBox="1"/>
          <p:nvPr/>
        </p:nvSpPr>
        <p:spPr>
          <a:xfrm>
            <a:off x="1239882" y="4867822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2" name="Rounded Rectangle 99">
            <a:extLst>
              <a:ext uri="{FF2B5EF4-FFF2-40B4-BE49-F238E27FC236}">
                <a16:creationId xmlns:a16="http://schemas.microsoft.com/office/drawing/2014/main" id="{1AFA92DA-8677-7D4F-812E-D075C7CD5B76}"/>
              </a:ext>
            </a:extLst>
          </p:cNvPr>
          <p:cNvSpPr/>
          <p:nvPr/>
        </p:nvSpPr>
        <p:spPr>
          <a:xfrm>
            <a:off x="322061" y="5086433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3" name="TextBox 100">
            <a:extLst>
              <a:ext uri="{FF2B5EF4-FFF2-40B4-BE49-F238E27FC236}">
                <a16:creationId xmlns:a16="http://schemas.microsoft.com/office/drawing/2014/main" id="{452528C7-099B-BE4E-AAC5-A498BE00F7A1}"/>
              </a:ext>
            </a:extLst>
          </p:cNvPr>
          <p:cNvSpPr txBox="1"/>
          <p:nvPr/>
        </p:nvSpPr>
        <p:spPr>
          <a:xfrm>
            <a:off x="3933652" y="357534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4" name="TextBox 101">
            <a:extLst>
              <a:ext uri="{FF2B5EF4-FFF2-40B4-BE49-F238E27FC236}">
                <a16:creationId xmlns:a16="http://schemas.microsoft.com/office/drawing/2014/main" id="{6F75E3E3-2DCC-4045-9F35-AA1649629554}"/>
              </a:ext>
            </a:extLst>
          </p:cNvPr>
          <p:cNvSpPr txBox="1"/>
          <p:nvPr/>
        </p:nvSpPr>
        <p:spPr>
          <a:xfrm>
            <a:off x="4868735" y="361834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5" name="Rounded Rectangle 102">
            <a:extLst>
              <a:ext uri="{FF2B5EF4-FFF2-40B4-BE49-F238E27FC236}">
                <a16:creationId xmlns:a16="http://schemas.microsoft.com/office/drawing/2014/main" id="{D38CBC4D-AA65-1D48-B329-5A36201DFF7A}"/>
              </a:ext>
            </a:extLst>
          </p:cNvPr>
          <p:cNvSpPr/>
          <p:nvPr/>
        </p:nvSpPr>
        <p:spPr>
          <a:xfrm>
            <a:off x="3950914" y="383695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6" name="TextBox 103">
            <a:extLst>
              <a:ext uri="{FF2B5EF4-FFF2-40B4-BE49-F238E27FC236}">
                <a16:creationId xmlns:a16="http://schemas.microsoft.com/office/drawing/2014/main" id="{164B892B-4408-2F4C-9602-2DE497BC8026}"/>
              </a:ext>
            </a:extLst>
          </p:cNvPr>
          <p:cNvSpPr txBox="1"/>
          <p:nvPr/>
        </p:nvSpPr>
        <p:spPr>
          <a:xfrm>
            <a:off x="3933652" y="482165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47" name="TextBox 104">
            <a:extLst>
              <a:ext uri="{FF2B5EF4-FFF2-40B4-BE49-F238E27FC236}">
                <a16:creationId xmlns:a16="http://schemas.microsoft.com/office/drawing/2014/main" id="{3D62AB5A-82DA-7941-914D-5BCEAE2C238E}"/>
              </a:ext>
            </a:extLst>
          </p:cNvPr>
          <p:cNvSpPr txBox="1"/>
          <p:nvPr/>
        </p:nvSpPr>
        <p:spPr>
          <a:xfrm>
            <a:off x="4868735" y="486465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8" name="Rounded Rectangle 105">
            <a:extLst>
              <a:ext uri="{FF2B5EF4-FFF2-40B4-BE49-F238E27FC236}">
                <a16:creationId xmlns:a16="http://schemas.microsoft.com/office/drawing/2014/main" id="{288CBFB2-49A3-C04F-B40C-3AACF7BD8845}"/>
              </a:ext>
            </a:extLst>
          </p:cNvPr>
          <p:cNvSpPr/>
          <p:nvPr/>
        </p:nvSpPr>
        <p:spPr>
          <a:xfrm>
            <a:off x="3950914" y="508326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49" name="TextBox 93">
            <a:extLst>
              <a:ext uri="{FF2B5EF4-FFF2-40B4-BE49-F238E27FC236}">
                <a16:creationId xmlns:a16="http://schemas.microsoft.com/office/drawing/2014/main" id="{7E5DD9E3-1536-884D-A11C-5C4E418051A4}"/>
              </a:ext>
            </a:extLst>
          </p:cNvPr>
          <p:cNvSpPr txBox="1"/>
          <p:nvPr/>
        </p:nvSpPr>
        <p:spPr>
          <a:xfrm>
            <a:off x="2850598" y="3238735"/>
            <a:ext cx="18726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cxnSp>
        <p:nvCxnSpPr>
          <p:cNvPr id="150" name="Straight Connector 8">
            <a:extLst>
              <a:ext uri="{FF2B5EF4-FFF2-40B4-BE49-F238E27FC236}">
                <a16:creationId xmlns:a16="http://schemas.microsoft.com/office/drawing/2014/main" id="{BBC6F6EA-17A3-694E-A75F-2E7EC77A2D93}"/>
              </a:ext>
            </a:extLst>
          </p:cNvPr>
          <p:cNvCxnSpPr>
            <a:cxnSpLocks/>
          </p:cNvCxnSpPr>
          <p:nvPr/>
        </p:nvCxnSpPr>
        <p:spPr>
          <a:xfrm>
            <a:off x="378729" y="3368003"/>
            <a:ext cx="248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07">
            <a:extLst>
              <a:ext uri="{FF2B5EF4-FFF2-40B4-BE49-F238E27FC236}">
                <a16:creationId xmlns:a16="http://schemas.microsoft.com/office/drawing/2014/main" id="{56E351D4-221C-414C-9269-00EEC537186B}"/>
              </a:ext>
            </a:extLst>
          </p:cNvPr>
          <p:cNvCxnSpPr>
            <a:cxnSpLocks/>
          </p:cNvCxnSpPr>
          <p:nvPr/>
        </p:nvCxnSpPr>
        <p:spPr>
          <a:xfrm>
            <a:off x="4678054" y="3368003"/>
            <a:ext cx="248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24">
            <a:extLst>
              <a:ext uri="{FF2B5EF4-FFF2-40B4-BE49-F238E27FC236}">
                <a16:creationId xmlns:a16="http://schemas.microsoft.com/office/drawing/2014/main" id="{36D9237F-AA63-D24B-A0C8-AAC2A16DC3D0}"/>
              </a:ext>
            </a:extLst>
          </p:cNvPr>
          <p:cNvGrpSpPr/>
          <p:nvPr/>
        </p:nvGrpSpPr>
        <p:grpSpPr>
          <a:xfrm>
            <a:off x="304799" y="1786095"/>
            <a:ext cx="2644983" cy="1281433"/>
            <a:chOff x="304799" y="1355458"/>
            <a:chExt cx="2644983" cy="1281433"/>
          </a:xfrm>
        </p:grpSpPr>
        <p:sp>
          <p:nvSpPr>
            <p:cNvPr id="153" name="TextBox 80">
              <a:extLst>
                <a:ext uri="{FF2B5EF4-FFF2-40B4-BE49-F238E27FC236}">
                  <a16:creationId xmlns:a16="http://schemas.microsoft.com/office/drawing/2014/main" id="{A3012019-C1AC-4A4C-B394-0C2BB0A9A032}"/>
                </a:ext>
              </a:extLst>
            </p:cNvPr>
            <p:cNvSpPr txBox="1"/>
            <p:nvPr/>
          </p:nvSpPr>
          <p:spPr>
            <a:xfrm>
              <a:off x="1178291" y="1355458"/>
              <a:ext cx="7617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OBJETIVO</a:t>
              </a:r>
            </a:p>
          </p:txBody>
        </p:sp>
        <p:sp>
          <p:nvSpPr>
            <p:cNvPr id="154" name="TextBox 81">
              <a:extLst>
                <a:ext uri="{FF2B5EF4-FFF2-40B4-BE49-F238E27FC236}">
                  <a16:creationId xmlns:a16="http://schemas.microsoft.com/office/drawing/2014/main" id="{C14DF749-3503-9543-8420-DA95CD316AAE}"/>
                </a:ext>
              </a:extLst>
            </p:cNvPr>
            <p:cNvSpPr txBox="1"/>
            <p:nvPr/>
          </p:nvSpPr>
          <p:spPr>
            <a:xfrm>
              <a:off x="304799" y="1621228"/>
              <a:ext cx="264498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ac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ante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primis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in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Etiam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bibendum, ante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posuere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</a:p>
          </p:txBody>
        </p:sp>
        <p:cxnSp>
          <p:nvCxnSpPr>
            <p:cNvPr id="155" name="Straight Connector 11">
              <a:extLst>
                <a:ext uri="{FF2B5EF4-FFF2-40B4-BE49-F238E27FC236}">
                  <a16:creationId xmlns:a16="http://schemas.microsoft.com/office/drawing/2014/main" id="{9E6001B3-10EA-C345-A93F-62210D7D121F}"/>
                </a:ext>
              </a:extLst>
            </p:cNvPr>
            <p:cNvCxnSpPr>
              <a:endCxn id="153" idx="1"/>
            </p:cNvCxnSpPr>
            <p:nvPr/>
          </p:nvCxnSpPr>
          <p:spPr>
            <a:xfrm>
              <a:off x="379530" y="1486263"/>
              <a:ext cx="798761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11">
              <a:extLst>
                <a:ext uri="{FF2B5EF4-FFF2-40B4-BE49-F238E27FC236}">
                  <a16:creationId xmlns:a16="http://schemas.microsoft.com/office/drawing/2014/main" id="{7B68FD38-47BB-D340-BD4F-1675A819E1B0}"/>
                </a:ext>
              </a:extLst>
            </p:cNvPr>
            <p:cNvCxnSpPr/>
            <p:nvPr/>
          </p:nvCxnSpPr>
          <p:spPr>
            <a:xfrm>
              <a:off x="1934250" y="1486263"/>
              <a:ext cx="8813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" name="Group 25">
            <a:extLst>
              <a:ext uri="{FF2B5EF4-FFF2-40B4-BE49-F238E27FC236}">
                <a16:creationId xmlns:a16="http://schemas.microsoft.com/office/drawing/2014/main" id="{705A5776-4EEA-1B45-85B3-447023C48242}"/>
              </a:ext>
            </a:extLst>
          </p:cNvPr>
          <p:cNvGrpSpPr/>
          <p:nvPr/>
        </p:nvGrpSpPr>
        <p:grpSpPr>
          <a:xfrm>
            <a:off x="4760930" y="1786226"/>
            <a:ext cx="2754295" cy="1037488"/>
            <a:chOff x="4760930" y="1355589"/>
            <a:chExt cx="2754295" cy="1037488"/>
          </a:xfrm>
        </p:grpSpPr>
        <p:sp>
          <p:nvSpPr>
            <p:cNvPr id="158" name="TextBox 82">
              <a:extLst>
                <a:ext uri="{FF2B5EF4-FFF2-40B4-BE49-F238E27FC236}">
                  <a16:creationId xmlns:a16="http://schemas.microsoft.com/office/drawing/2014/main" id="{96335921-F42C-5D4A-A792-7CDC3D5338E1}"/>
                </a:ext>
              </a:extLst>
            </p:cNvPr>
            <p:cNvSpPr txBox="1"/>
            <p:nvPr/>
          </p:nvSpPr>
          <p:spPr>
            <a:xfrm>
              <a:off x="5642749" y="1355589"/>
              <a:ext cx="7713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1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CONTATO</a:t>
              </a:r>
            </a:p>
          </p:txBody>
        </p:sp>
        <p:grpSp>
          <p:nvGrpSpPr>
            <p:cNvPr id="159" name="Group 6">
              <a:extLst>
                <a:ext uri="{FF2B5EF4-FFF2-40B4-BE49-F238E27FC236}">
                  <a16:creationId xmlns:a16="http://schemas.microsoft.com/office/drawing/2014/main" id="{95E4F41E-447B-9146-BF9F-3333ACC70433}"/>
                </a:ext>
              </a:extLst>
            </p:cNvPr>
            <p:cNvGrpSpPr/>
            <p:nvPr/>
          </p:nvGrpSpPr>
          <p:grpSpPr>
            <a:xfrm>
              <a:off x="4815551" y="1589868"/>
              <a:ext cx="2699674" cy="803209"/>
              <a:chOff x="4863176" y="1412886"/>
              <a:chExt cx="2699674" cy="803209"/>
            </a:xfrm>
          </p:grpSpPr>
          <p:sp>
            <p:nvSpPr>
              <p:cNvPr id="162" name="TextBox 83">
                <a:extLst>
                  <a:ext uri="{FF2B5EF4-FFF2-40B4-BE49-F238E27FC236}">
                    <a16:creationId xmlns:a16="http://schemas.microsoft.com/office/drawing/2014/main" id="{56A82447-2E78-8247-9CE1-5AD192A3DB55}"/>
                  </a:ext>
                </a:extLst>
              </p:cNvPr>
              <p:cNvSpPr txBox="1"/>
              <p:nvPr/>
            </p:nvSpPr>
            <p:spPr>
              <a:xfrm>
                <a:off x="5152588" y="1985263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PH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12 Street Name, </a:t>
                </a:r>
                <a:r>
                  <a:rPr lang="en-PH" sz="900" dirty="0" err="1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Lisboa</a:t>
                </a:r>
                <a:endParaRPr lang="en-PH" sz="900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endParaRPr>
              </a:p>
            </p:txBody>
          </p:sp>
          <p:pic>
            <p:nvPicPr>
              <p:cNvPr id="163" name="Picture 85">
                <a:extLst>
                  <a:ext uri="{FF2B5EF4-FFF2-40B4-BE49-F238E27FC236}">
                    <a16:creationId xmlns:a16="http://schemas.microsoft.com/office/drawing/2014/main" id="{72FD0F7A-33D1-2947-8E26-D2296D1C26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3176" y="2039379"/>
                <a:ext cx="168487" cy="168487"/>
              </a:xfrm>
              <a:prstGeom prst="rect">
                <a:avLst/>
              </a:prstGeom>
            </p:spPr>
          </p:pic>
          <p:pic>
            <p:nvPicPr>
              <p:cNvPr id="164" name="Picture 87">
                <a:extLst>
                  <a:ext uri="{FF2B5EF4-FFF2-40B4-BE49-F238E27FC236}">
                    <a16:creationId xmlns:a16="http://schemas.microsoft.com/office/drawing/2014/main" id="{AF429149-67D1-2148-BC7A-FC6CF73EA5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4425" y="1491479"/>
                <a:ext cx="125989" cy="125989"/>
              </a:xfrm>
              <a:prstGeom prst="rect">
                <a:avLst/>
              </a:prstGeom>
            </p:spPr>
          </p:pic>
          <p:pic>
            <p:nvPicPr>
              <p:cNvPr id="165" name="Picture 88">
                <a:extLst>
                  <a:ext uri="{FF2B5EF4-FFF2-40B4-BE49-F238E27FC236}">
                    <a16:creationId xmlns:a16="http://schemas.microsoft.com/office/drawing/2014/main" id="{1CD93B62-7602-474C-A818-5C0CAF50E6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251" y="1854492"/>
                <a:ext cx="144337" cy="144337"/>
              </a:xfrm>
              <a:prstGeom prst="rect">
                <a:avLst/>
              </a:prstGeom>
            </p:spPr>
          </p:pic>
          <p:pic>
            <p:nvPicPr>
              <p:cNvPr id="166" name="Picture 89">
                <a:extLst>
                  <a:ext uri="{FF2B5EF4-FFF2-40B4-BE49-F238E27FC236}">
                    <a16:creationId xmlns:a16="http://schemas.microsoft.com/office/drawing/2014/main" id="{BF807DDD-AD4E-B04C-851B-FFFDAD57DD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9175" y="1658017"/>
                <a:ext cx="155926" cy="155926"/>
              </a:xfrm>
              <a:prstGeom prst="rect">
                <a:avLst/>
              </a:prstGeom>
            </p:spPr>
          </p:pic>
          <p:sp>
            <p:nvSpPr>
              <p:cNvPr id="167" name="TextBox 90">
                <a:extLst>
                  <a:ext uri="{FF2B5EF4-FFF2-40B4-BE49-F238E27FC236}">
                    <a16:creationId xmlns:a16="http://schemas.microsoft.com/office/drawing/2014/main" id="{B53BD4B7-565A-A84F-9ABE-805ECF792BF4}"/>
                  </a:ext>
                </a:extLst>
              </p:cNvPr>
              <p:cNvSpPr txBox="1"/>
              <p:nvPr/>
            </p:nvSpPr>
            <p:spPr>
              <a:xfrm>
                <a:off x="5152588" y="1412886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000 111 333</a:t>
                </a:r>
              </a:p>
            </p:txBody>
          </p:sp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E350C2A2-320E-5D4B-84CE-EEE9D91180F3}"/>
                  </a:ext>
                </a:extLst>
              </p:cNvPr>
              <p:cNvSpPr txBox="1"/>
              <p:nvPr/>
            </p:nvSpPr>
            <p:spPr>
              <a:xfrm>
                <a:off x="5152588" y="1603678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000 222 444</a:t>
                </a:r>
              </a:p>
            </p:txBody>
          </p:sp>
          <p:sp>
            <p:nvSpPr>
              <p:cNvPr id="169" name="TextBox 92">
                <a:extLst>
                  <a:ext uri="{FF2B5EF4-FFF2-40B4-BE49-F238E27FC236}">
                    <a16:creationId xmlns:a16="http://schemas.microsoft.com/office/drawing/2014/main" id="{D6B7274F-0F26-2F45-8558-E10B824C0C38}"/>
                  </a:ext>
                </a:extLst>
              </p:cNvPr>
              <p:cNvSpPr txBox="1"/>
              <p:nvPr/>
            </p:nvSpPr>
            <p:spPr>
              <a:xfrm>
                <a:off x="5152588" y="1794470"/>
                <a:ext cx="241026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ea typeface="Roboto" pitchFamily="2" charset="0"/>
                    <a:cs typeface="Lato" panose="020F0502020204030203" pitchFamily="34" charset="0"/>
                  </a:rPr>
                  <a:t>name@mail.com</a:t>
                </a:r>
              </a:p>
            </p:txBody>
          </p:sp>
        </p:grpSp>
        <p:cxnSp>
          <p:nvCxnSpPr>
            <p:cNvPr id="160" name="Straight Connector 112">
              <a:extLst>
                <a:ext uri="{FF2B5EF4-FFF2-40B4-BE49-F238E27FC236}">
                  <a16:creationId xmlns:a16="http://schemas.microsoft.com/office/drawing/2014/main" id="{ED86F62B-CB38-8745-AE12-9A2C5F4A9941}"/>
                </a:ext>
              </a:extLst>
            </p:cNvPr>
            <p:cNvCxnSpPr/>
            <p:nvPr/>
          </p:nvCxnSpPr>
          <p:spPr>
            <a:xfrm>
              <a:off x="4760930" y="1486263"/>
              <a:ext cx="88131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13">
              <a:extLst>
                <a:ext uri="{FF2B5EF4-FFF2-40B4-BE49-F238E27FC236}">
                  <a16:creationId xmlns:a16="http://schemas.microsoft.com/office/drawing/2014/main" id="{72A0F83F-7038-D047-BABD-78441E15B5C7}"/>
                </a:ext>
              </a:extLst>
            </p:cNvPr>
            <p:cNvCxnSpPr/>
            <p:nvPr/>
          </p:nvCxnSpPr>
          <p:spPr>
            <a:xfrm>
              <a:off x="6376738" y="1486263"/>
              <a:ext cx="8280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TextBox 114">
            <a:extLst>
              <a:ext uri="{FF2B5EF4-FFF2-40B4-BE49-F238E27FC236}">
                <a16:creationId xmlns:a16="http://schemas.microsoft.com/office/drawing/2014/main" id="{AECE5123-8C4A-FB48-8A1B-7DC9F1AE067B}"/>
              </a:ext>
            </a:extLst>
          </p:cNvPr>
          <p:cNvSpPr txBox="1"/>
          <p:nvPr/>
        </p:nvSpPr>
        <p:spPr>
          <a:xfrm>
            <a:off x="3202462" y="7374799"/>
            <a:ext cx="11544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</a:p>
        </p:txBody>
      </p:sp>
      <p:cxnSp>
        <p:nvCxnSpPr>
          <p:cNvPr id="171" name="Straight Connector 115">
            <a:extLst>
              <a:ext uri="{FF2B5EF4-FFF2-40B4-BE49-F238E27FC236}">
                <a16:creationId xmlns:a16="http://schemas.microsoft.com/office/drawing/2014/main" id="{295377BC-6AF7-E541-B29F-3AD2E279D145}"/>
              </a:ext>
            </a:extLst>
          </p:cNvPr>
          <p:cNvCxnSpPr>
            <a:cxnSpLocks/>
          </p:cNvCxnSpPr>
          <p:nvPr/>
        </p:nvCxnSpPr>
        <p:spPr>
          <a:xfrm>
            <a:off x="383574" y="7517251"/>
            <a:ext cx="28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18">
            <a:extLst>
              <a:ext uri="{FF2B5EF4-FFF2-40B4-BE49-F238E27FC236}">
                <a16:creationId xmlns:a16="http://schemas.microsoft.com/office/drawing/2014/main" id="{8F6808D7-F670-734F-A205-3BAFB9D114D2}"/>
              </a:ext>
            </a:extLst>
          </p:cNvPr>
          <p:cNvCxnSpPr>
            <a:cxnSpLocks/>
          </p:cNvCxnSpPr>
          <p:nvPr/>
        </p:nvCxnSpPr>
        <p:spPr>
          <a:xfrm>
            <a:off x="4309965" y="7517251"/>
            <a:ext cx="28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23">
            <a:extLst>
              <a:ext uri="{FF2B5EF4-FFF2-40B4-BE49-F238E27FC236}">
                <a16:creationId xmlns:a16="http://schemas.microsoft.com/office/drawing/2014/main" id="{37A1214B-2644-B34E-B13D-401571A92EF0}"/>
              </a:ext>
            </a:extLst>
          </p:cNvPr>
          <p:cNvSpPr txBox="1"/>
          <p:nvPr/>
        </p:nvSpPr>
        <p:spPr>
          <a:xfrm>
            <a:off x="3148724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4" name="TextBox 124">
            <a:extLst>
              <a:ext uri="{FF2B5EF4-FFF2-40B4-BE49-F238E27FC236}">
                <a16:creationId xmlns:a16="http://schemas.microsoft.com/office/drawing/2014/main" id="{254A73CB-BEE7-CC46-B2C3-44E047ADD300}"/>
              </a:ext>
            </a:extLst>
          </p:cNvPr>
          <p:cNvSpPr txBox="1"/>
          <p:nvPr/>
        </p:nvSpPr>
        <p:spPr>
          <a:xfrm>
            <a:off x="3148724" y="80361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5" name="TextBox 125">
            <a:extLst>
              <a:ext uri="{FF2B5EF4-FFF2-40B4-BE49-F238E27FC236}">
                <a16:creationId xmlns:a16="http://schemas.microsoft.com/office/drawing/2014/main" id="{B681D9E5-1EA4-5E49-BEA4-D12E87CE95E3}"/>
              </a:ext>
            </a:extLst>
          </p:cNvPr>
          <p:cNvSpPr txBox="1"/>
          <p:nvPr/>
        </p:nvSpPr>
        <p:spPr>
          <a:xfrm>
            <a:off x="3148724" y="83505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Francês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76" name="TextBox 126">
            <a:extLst>
              <a:ext uri="{FF2B5EF4-FFF2-40B4-BE49-F238E27FC236}">
                <a16:creationId xmlns:a16="http://schemas.microsoft.com/office/drawing/2014/main" id="{B7836B32-2E66-8645-95B6-91714C8137A1}"/>
              </a:ext>
            </a:extLst>
          </p:cNvPr>
          <p:cNvSpPr txBox="1"/>
          <p:nvPr/>
        </p:nvSpPr>
        <p:spPr>
          <a:xfrm>
            <a:off x="3148724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7" name="TextBox 127">
            <a:extLst>
              <a:ext uri="{FF2B5EF4-FFF2-40B4-BE49-F238E27FC236}">
                <a16:creationId xmlns:a16="http://schemas.microsoft.com/office/drawing/2014/main" id="{51A19C42-AB4B-A541-B754-C6E991CEACEE}"/>
              </a:ext>
            </a:extLst>
          </p:cNvPr>
          <p:cNvSpPr txBox="1"/>
          <p:nvPr/>
        </p:nvSpPr>
        <p:spPr>
          <a:xfrm>
            <a:off x="5326025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Personalidade</a:t>
            </a:r>
            <a:endParaRPr lang="en-GB" sz="9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8" name="TextBox 128">
            <a:extLst>
              <a:ext uri="{FF2B5EF4-FFF2-40B4-BE49-F238E27FC236}">
                <a16:creationId xmlns:a16="http://schemas.microsoft.com/office/drawing/2014/main" id="{EE92B520-85F3-AF42-A40E-B718D13A0C04}"/>
              </a:ext>
            </a:extLst>
          </p:cNvPr>
          <p:cNvSpPr txBox="1"/>
          <p:nvPr/>
        </p:nvSpPr>
        <p:spPr>
          <a:xfrm>
            <a:off x="5326025" y="8036120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79" name="TextBox 129">
            <a:extLst>
              <a:ext uri="{FF2B5EF4-FFF2-40B4-BE49-F238E27FC236}">
                <a16:creationId xmlns:a16="http://schemas.microsoft.com/office/drawing/2014/main" id="{FB36E1B1-C49E-9F43-8A7A-0C188DE28AB6}"/>
              </a:ext>
            </a:extLst>
          </p:cNvPr>
          <p:cNvSpPr txBox="1"/>
          <p:nvPr/>
        </p:nvSpPr>
        <p:spPr>
          <a:xfrm>
            <a:off x="5326025" y="8350504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80" name="TextBox 130">
            <a:extLst>
              <a:ext uri="{FF2B5EF4-FFF2-40B4-BE49-F238E27FC236}">
                <a16:creationId xmlns:a16="http://schemas.microsoft.com/office/drawing/2014/main" id="{DDC89FEE-218B-6D42-85D5-680680352BDC}"/>
              </a:ext>
            </a:extLst>
          </p:cNvPr>
          <p:cNvSpPr txBox="1"/>
          <p:nvPr/>
        </p:nvSpPr>
        <p:spPr>
          <a:xfrm>
            <a:off x="5326025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Inovador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81" name="TextBox 131">
            <a:extLst>
              <a:ext uri="{FF2B5EF4-FFF2-40B4-BE49-F238E27FC236}">
                <a16:creationId xmlns:a16="http://schemas.microsoft.com/office/drawing/2014/main" id="{1F19DC6D-5922-274C-A457-487943358DB8}"/>
              </a:ext>
            </a:extLst>
          </p:cNvPr>
          <p:cNvSpPr txBox="1"/>
          <p:nvPr/>
        </p:nvSpPr>
        <p:spPr>
          <a:xfrm>
            <a:off x="5326025" y="8983485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9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82" name="TextBox 119">
            <a:extLst>
              <a:ext uri="{FF2B5EF4-FFF2-40B4-BE49-F238E27FC236}">
                <a16:creationId xmlns:a16="http://schemas.microsoft.com/office/drawing/2014/main" id="{836329FA-A40A-FD4E-883B-CC5CC4EBFC29}"/>
              </a:ext>
            </a:extLst>
          </p:cNvPr>
          <p:cNvSpPr txBox="1"/>
          <p:nvPr/>
        </p:nvSpPr>
        <p:spPr>
          <a:xfrm>
            <a:off x="518837" y="8036120"/>
            <a:ext cx="12330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83" name="TextBox 120">
            <a:extLst>
              <a:ext uri="{FF2B5EF4-FFF2-40B4-BE49-F238E27FC236}">
                <a16:creationId xmlns:a16="http://schemas.microsoft.com/office/drawing/2014/main" id="{AE02D9A4-C725-C746-8EEE-DF6F9DD4E8F7}"/>
              </a:ext>
            </a:extLst>
          </p:cNvPr>
          <p:cNvSpPr txBox="1"/>
          <p:nvPr/>
        </p:nvSpPr>
        <p:spPr>
          <a:xfrm>
            <a:off x="518837" y="8350504"/>
            <a:ext cx="12330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184" name="TextBox 121">
            <a:extLst>
              <a:ext uri="{FF2B5EF4-FFF2-40B4-BE49-F238E27FC236}">
                <a16:creationId xmlns:a16="http://schemas.microsoft.com/office/drawing/2014/main" id="{95C854AC-4A5E-A149-A391-F4A1ADC8BC82}"/>
              </a:ext>
            </a:extLst>
          </p:cNvPr>
          <p:cNvSpPr txBox="1"/>
          <p:nvPr/>
        </p:nvSpPr>
        <p:spPr>
          <a:xfrm>
            <a:off x="518837" y="8664888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85" name="TextBox 122">
            <a:extLst>
              <a:ext uri="{FF2B5EF4-FFF2-40B4-BE49-F238E27FC236}">
                <a16:creationId xmlns:a16="http://schemas.microsoft.com/office/drawing/2014/main" id="{F4257466-E417-C54B-8AB9-0518415C6D96}"/>
              </a:ext>
            </a:extLst>
          </p:cNvPr>
          <p:cNvSpPr txBox="1"/>
          <p:nvPr/>
        </p:nvSpPr>
        <p:spPr>
          <a:xfrm>
            <a:off x="518837" y="8995212"/>
            <a:ext cx="10678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Programação</a:t>
            </a:r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186" name="TextBox 214">
            <a:extLst>
              <a:ext uri="{FF2B5EF4-FFF2-40B4-BE49-F238E27FC236}">
                <a16:creationId xmlns:a16="http://schemas.microsoft.com/office/drawing/2014/main" id="{7D78525E-6557-794D-93E1-BDD0816ADCAB}"/>
              </a:ext>
            </a:extLst>
          </p:cNvPr>
          <p:cNvSpPr txBox="1"/>
          <p:nvPr/>
        </p:nvSpPr>
        <p:spPr>
          <a:xfrm>
            <a:off x="518837" y="7736038"/>
            <a:ext cx="27276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Profissionais</a:t>
            </a:r>
            <a:r>
              <a:rPr lang="en-GB" sz="9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grpSp>
        <p:nvGrpSpPr>
          <p:cNvPr id="187" name="Group 18">
            <a:extLst>
              <a:ext uri="{FF2B5EF4-FFF2-40B4-BE49-F238E27FC236}">
                <a16:creationId xmlns:a16="http://schemas.microsoft.com/office/drawing/2014/main" id="{C47869D9-1A86-954F-9101-3B2A7236E844}"/>
              </a:ext>
            </a:extLst>
          </p:cNvPr>
          <p:cNvGrpSpPr/>
          <p:nvPr/>
        </p:nvGrpSpPr>
        <p:grpSpPr>
          <a:xfrm>
            <a:off x="1723692" y="8091587"/>
            <a:ext cx="908823" cy="126067"/>
            <a:chOff x="1597020" y="5989320"/>
            <a:chExt cx="908823" cy="126067"/>
          </a:xfrm>
        </p:grpSpPr>
        <p:sp>
          <p:nvSpPr>
            <p:cNvPr id="188" name="Oval 17">
              <a:extLst>
                <a:ext uri="{FF2B5EF4-FFF2-40B4-BE49-F238E27FC236}">
                  <a16:creationId xmlns:a16="http://schemas.microsoft.com/office/drawing/2014/main" id="{8560898C-C0F9-0943-B025-751D349E94A4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Oval 215">
              <a:extLst>
                <a:ext uri="{FF2B5EF4-FFF2-40B4-BE49-F238E27FC236}">
                  <a16:creationId xmlns:a16="http://schemas.microsoft.com/office/drawing/2014/main" id="{CFD3D3D4-73B8-894B-B691-89BBAB301D48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Oval 219">
              <a:extLst>
                <a:ext uri="{FF2B5EF4-FFF2-40B4-BE49-F238E27FC236}">
                  <a16:creationId xmlns:a16="http://schemas.microsoft.com/office/drawing/2014/main" id="{938A5880-85BE-F841-BB14-796EA3D559B1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Oval 223">
              <a:extLst>
                <a:ext uri="{FF2B5EF4-FFF2-40B4-BE49-F238E27FC236}">
                  <a16:creationId xmlns:a16="http://schemas.microsoft.com/office/drawing/2014/main" id="{8414D04F-93C0-4441-8830-5CBF4388422A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Oval 227">
              <a:extLst>
                <a:ext uri="{FF2B5EF4-FFF2-40B4-BE49-F238E27FC236}">
                  <a16:creationId xmlns:a16="http://schemas.microsoft.com/office/drawing/2014/main" id="{6077ABA5-C330-C549-B4BB-2414EAAABB79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3" name="Group 228">
            <a:extLst>
              <a:ext uri="{FF2B5EF4-FFF2-40B4-BE49-F238E27FC236}">
                <a16:creationId xmlns:a16="http://schemas.microsoft.com/office/drawing/2014/main" id="{DF4C95D1-785B-644A-97ED-FC5908FCE2E3}"/>
              </a:ext>
            </a:extLst>
          </p:cNvPr>
          <p:cNvGrpSpPr/>
          <p:nvPr/>
        </p:nvGrpSpPr>
        <p:grpSpPr>
          <a:xfrm>
            <a:off x="1723692" y="8406347"/>
            <a:ext cx="908823" cy="126067"/>
            <a:chOff x="1597020" y="5989320"/>
            <a:chExt cx="908823" cy="126067"/>
          </a:xfrm>
        </p:grpSpPr>
        <p:sp>
          <p:nvSpPr>
            <p:cNvPr id="194" name="Oval 229">
              <a:extLst>
                <a:ext uri="{FF2B5EF4-FFF2-40B4-BE49-F238E27FC236}">
                  <a16:creationId xmlns:a16="http://schemas.microsoft.com/office/drawing/2014/main" id="{5776E2B0-A923-4D42-B66B-B5890E70F3F7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Oval 230">
              <a:extLst>
                <a:ext uri="{FF2B5EF4-FFF2-40B4-BE49-F238E27FC236}">
                  <a16:creationId xmlns:a16="http://schemas.microsoft.com/office/drawing/2014/main" id="{592544E7-251A-D846-A663-8063D34BA722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Oval 231">
              <a:extLst>
                <a:ext uri="{FF2B5EF4-FFF2-40B4-BE49-F238E27FC236}">
                  <a16:creationId xmlns:a16="http://schemas.microsoft.com/office/drawing/2014/main" id="{B2431563-C207-DC48-AE4A-847AEDC5F764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Oval 232">
              <a:extLst>
                <a:ext uri="{FF2B5EF4-FFF2-40B4-BE49-F238E27FC236}">
                  <a16:creationId xmlns:a16="http://schemas.microsoft.com/office/drawing/2014/main" id="{A35A3433-71F0-5347-A759-18DD150CFB68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Oval 233">
              <a:extLst>
                <a:ext uri="{FF2B5EF4-FFF2-40B4-BE49-F238E27FC236}">
                  <a16:creationId xmlns:a16="http://schemas.microsoft.com/office/drawing/2014/main" id="{1DB388FD-D2A4-8A4A-968E-1D8F12FD880A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9" name="Group 234">
            <a:extLst>
              <a:ext uri="{FF2B5EF4-FFF2-40B4-BE49-F238E27FC236}">
                <a16:creationId xmlns:a16="http://schemas.microsoft.com/office/drawing/2014/main" id="{FCC3C429-9766-A946-811A-A0AE947EBC80}"/>
              </a:ext>
            </a:extLst>
          </p:cNvPr>
          <p:cNvGrpSpPr/>
          <p:nvPr/>
        </p:nvGrpSpPr>
        <p:grpSpPr>
          <a:xfrm>
            <a:off x="1723692" y="8721107"/>
            <a:ext cx="908823" cy="126067"/>
            <a:chOff x="1597020" y="5989320"/>
            <a:chExt cx="908823" cy="126067"/>
          </a:xfrm>
        </p:grpSpPr>
        <p:sp>
          <p:nvSpPr>
            <p:cNvPr id="200" name="Oval 235">
              <a:extLst>
                <a:ext uri="{FF2B5EF4-FFF2-40B4-BE49-F238E27FC236}">
                  <a16:creationId xmlns:a16="http://schemas.microsoft.com/office/drawing/2014/main" id="{37DB3412-AEF0-5C4F-8AC8-2CB0FE63D90A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Oval 236">
              <a:extLst>
                <a:ext uri="{FF2B5EF4-FFF2-40B4-BE49-F238E27FC236}">
                  <a16:creationId xmlns:a16="http://schemas.microsoft.com/office/drawing/2014/main" id="{8479B243-8B1C-4D45-96D2-571D886CDD01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Oval 237">
              <a:extLst>
                <a:ext uri="{FF2B5EF4-FFF2-40B4-BE49-F238E27FC236}">
                  <a16:creationId xmlns:a16="http://schemas.microsoft.com/office/drawing/2014/main" id="{FAA51FE2-0F5F-D944-9A56-CA892C1F996F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Oval 238">
              <a:extLst>
                <a:ext uri="{FF2B5EF4-FFF2-40B4-BE49-F238E27FC236}">
                  <a16:creationId xmlns:a16="http://schemas.microsoft.com/office/drawing/2014/main" id="{45F3A300-4389-DD4D-8520-56B18A7A2BDE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Oval 239">
              <a:extLst>
                <a:ext uri="{FF2B5EF4-FFF2-40B4-BE49-F238E27FC236}">
                  <a16:creationId xmlns:a16="http://schemas.microsoft.com/office/drawing/2014/main" id="{C3429CD9-A7ED-7846-81A9-F0DDDE43F4B6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5" name="Group 240">
            <a:extLst>
              <a:ext uri="{FF2B5EF4-FFF2-40B4-BE49-F238E27FC236}">
                <a16:creationId xmlns:a16="http://schemas.microsoft.com/office/drawing/2014/main" id="{276DA2F4-0AAB-9B4C-BB73-0BFF1D9F8419}"/>
              </a:ext>
            </a:extLst>
          </p:cNvPr>
          <p:cNvGrpSpPr/>
          <p:nvPr/>
        </p:nvGrpSpPr>
        <p:grpSpPr>
          <a:xfrm>
            <a:off x="1723692" y="9035867"/>
            <a:ext cx="908823" cy="126067"/>
            <a:chOff x="1597020" y="5989320"/>
            <a:chExt cx="908823" cy="126067"/>
          </a:xfrm>
        </p:grpSpPr>
        <p:sp>
          <p:nvSpPr>
            <p:cNvPr id="206" name="Oval 241">
              <a:extLst>
                <a:ext uri="{FF2B5EF4-FFF2-40B4-BE49-F238E27FC236}">
                  <a16:creationId xmlns:a16="http://schemas.microsoft.com/office/drawing/2014/main" id="{A083876C-2DCF-4646-90CA-D2F149D9D3FC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Oval 242">
              <a:extLst>
                <a:ext uri="{FF2B5EF4-FFF2-40B4-BE49-F238E27FC236}">
                  <a16:creationId xmlns:a16="http://schemas.microsoft.com/office/drawing/2014/main" id="{F8B468B1-9A7C-584E-911D-A1B72ECA9A89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Oval 243">
              <a:extLst>
                <a:ext uri="{FF2B5EF4-FFF2-40B4-BE49-F238E27FC236}">
                  <a16:creationId xmlns:a16="http://schemas.microsoft.com/office/drawing/2014/main" id="{7B73B669-EDAA-B24D-9EC0-C506FC3664C6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Oval 244">
              <a:extLst>
                <a:ext uri="{FF2B5EF4-FFF2-40B4-BE49-F238E27FC236}">
                  <a16:creationId xmlns:a16="http://schemas.microsoft.com/office/drawing/2014/main" id="{2ECEFEAC-29CB-F347-BA1D-D35C65A3652A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Oval 245">
              <a:extLst>
                <a:ext uri="{FF2B5EF4-FFF2-40B4-BE49-F238E27FC236}">
                  <a16:creationId xmlns:a16="http://schemas.microsoft.com/office/drawing/2014/main" id="{3109C8AF-18D8-E14D-B002-A26AFFB52F2F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1" name="Group 246">
            <a:extLst>
              <a:ext uri="{FF2B5EF4-FFF2-40B4-BE49-F238E27FC236}">
                <a16:creationId xmlns:a16="http://schemas.microsoft.com/office/drawing/2014/main" id="{25B0C0A9-73A6-154B-A76C-63DC6937ABBF}"/>
              </a:ext>
            </a:extLst>
          </p:cNvPr>
          <p:cNvGrpSpPr/>
          <p:nvPr/>
        </p:nvGrpSpPr>
        <p:grpSpPr>
          <a:xfrm>
            <a:off x="3762150" y="8091587"/>
            <a:ext cx="908823" cy="126067"/>
            <a:chOff x="1597020" y="5989320"/>
            <a:chExt cx="908823" cy="126067"/>
          </a:xfrm>
        </p:grpSpPr>
        <p:sp>
          <p:nvSpPr>
            <p:cNvPr id="212" name="Oval 247">
              <a:extLst>
                <a:ext uri="{FF2B5EF4-FFF2-40B4-BE49-F238E27FC236}">
                  <a16:creationId xmlns:a16="http://schemas.microsoft.com/office/drawing/2014/main" id="{F8F17081-9FB4-AB4C-B2B9-C5C4B9466AC4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Oval 248">
              <a:extLst>
                <a:ext uri="{FF2B5EF4-FFF2-40B4-BE49-F238E27FC236}">
                  <a16:creationId xmlns:a16="http://schemas.microsoft.com/office/drawing/2014/main" id="{5BF49FA8-5B4A-714A-AB9D-A6D862170223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Oval 249">
              <a:extLst>
                <a:ext uri="{FF2B5EF4-FFF2-40B4-BE49-F238E27FC236}">
                  <a16:creationId xmlns:a16="http://schemas.microsoft.com/office/drawing/2014/main" id="{731E03B4-5850-8646-AB6F-56640E22174B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5" name="Oval 250">
              <a:extLst>
                <a:ext uri="{FF2B5EF4-FFF2-40B4-BE49-F238E27FC236}">
                  <a16:creationId xmlns:a16="http://schemas.microsoft.com/office/drawing/2014/main" id="{18BBA5EF-28FD-8742-9553-F8F3B000D1AF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Oval 251">
              <a:extLst>
                <a:ext uri="{FF2B5EF4-FFF2-40B4-BE49-F238E27FC236}">
                  <a16:creationId xmlns:a16="http://schemas.microsoft.com/office/drawing/2014/main" id="{55217DA8-41C6-904A-8C39-FD5DF91694CF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7" name="Group 252">
            <a:extLst>
              <a:ext uri="{FF2B5EF4-FFF2-40B4-BE49-F238E27FC236}">
                <a16:creationId xmlns:a16="http://schemas.microsoft.com/office/drawing/2014/main" id="{96566E01-1236-8547-8CB7-66F2B44943D1}"/>
              </a:ext>
            </a:extLst>
          </p:cNvPr>
          <p:cNvGrpSpPr/>
          <p:nvPr/>
        </p:nvGrpSpPr>
        <p:grpSpPr>
          <a:xfrm>
            <a:off x="3762150" y="8406347"/>
            <a:ext cx="908823" cy="126067"/>
            <a:chOff x="1597020" y="5989320"/>
            <a:chExt cx="908823" cy="126067"/>
          </a:xfrm>
        </p:grpSpPr>
        <p:sp>
          <p:nvSpPr>
            <p:cNvPr id="218" name="Oval 253">
              <a:extLst>
                <a:ext uri="{FF2B5EF4-FFF2-40B4-BE49-F238E27FC236}">
                  <a16:creationId xmlns:a16="http://schemas.microsoft.com/office/drawing/2014/main" id="{422D8EBD-2B68-DB47-BB6D-9EB340DDEBCD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Oval 254">
              <a:extLst>
                <a:ext uri="{FF2B5EF4-FFF2-40B4-BE49-F238E27FC236}">
                  <a16:creationId xmlns:a16="http://schemas.microsoft.com/office/drawing/2014/main" id="{D9D38AC1-7524-1B4D-B1DF-A3A2FD33CA58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Oval 255">
              <a:extLst>
                <a:ext uri="{FF2B5EF4-FFF2-40B4-BE49-F238E27FC236}">
                  <a16:creationId xmlns:a16="http://schemas.microsoft.com/office/drawing/2014/main" id="{2A86457F-6055-2E4B-B230-B7E4AC206E93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Oval 256">
              <a:extLst>
                <a:ext uri="{FF2B5EF4-FFF2-40B4-BE49-F238E27FC236}">
                  <a16:creationId xmlns:a16="http://schemas.microsoft.com/office/drawing/2014/main" id="{59112656-2521-4141-83C1-D132C9045E13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Oval 257">
              <a:extLst>
                <a:ext uri="{FF2B5EF4-FFF2-40B4-BE49-F238E27FC236}">
                  <a16:creationId xmlns:a16="http://schemas.microsoft.com/office/drawing/2014/main" id="{137B3002-71D0-BD4E-A3DD-BF2881A4042A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3" name="Group 258">
            <a:extLst>
              <a:ext uri="{FF2B5EF4-FFF2-40B4-BE49-F238E27FC236}">
                <a16:creationId xmlns:a16="http://schemas.microsoft.com/office/drawing/2014/main" id="{93B7A65E-E73E-F441-B330-A5587A5FBAEC}"/>
              </a:ext>
            </a:extLst>
          </p:cNvPr>
          <p:cNvGrpSpPr/>
          <p:nvPr/>
        </p:nvGrpSpPr>
        <p:grpSpPr>
          <a:xfrm>
            <a:off x="3762150" y="8721107"/>
            <a:ext cx="908823" cy="126067"/>
            <a:chOff x="1597020" y="5989320"/>
            <a:chExt cx="908823" cy="126067"/>
          </a:xfrm>
        </p:grpSpPr>
        <p:sp>
          <p:nvSpPr>
            <p:cNvPr id="224" name="Oval 259">
              <a:extLst>
                <a:ext uri="{FF2B5EF4-FFF2-40B4-BE49-F238E27FC236}">
                  <a16:creationId xmlns:a16="http://schemas.microsoft.com/office/drawing/2014/main" id="{3166B050-F12B-7E4C-89AA-6EC745DC6B00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Oval 260">
              <a:extLst>
                <a:ext uri="{FF2B5EF4-FFF2-40B4-BE49-F238E27FC236}">
                  <a16:creationId xmlns:a16="http://schemas.microsoft.com/office/drawing/2014/main" id="{49487331-AF79-5B43-BDE2-2CD67578F0B9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6" name="Oval 261">
              <a:extLst>
                <a:ext uri="{FF2B5EF4-FFF2-40B4-BE49-F238E27FC236}">
                  <a16:creationId xmlns:a16="http://schemas.microsoft.com/office/drawing/2014/main" id="{AC594E5D-AB35-5A42-A28D-DBCC824E280A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Oval 262">
              <a:extLst>
                <a:ext uri="{FF2B5EF4-FFF2-40B4-BE49-F238E27FC236}">
                  <a16:creationId xmlns:a16="http://schemas.microsoft.com/office/drawing/2014/main" id="{9406D3C4-F61B-7742-9251-2FF67ADB8822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Oval 263">
              <a:extLst>
                <a:ext uri="{FF2B5EF4-FFF2-40B4-BE49-F238E27FC236}">
                  <a16:creationId xmlns:a16="http://schemas.microsoft.com/office/drawing/2014/main" id="{9CCAA69A-F24E-C140-A774-415A14DC551E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9" name="Group 270">
            <a:extLst>
              <a:ext uri="{FF2B5EF4-FFF2-40B4-BE49-F238E27FC236}">
                <a16:creationId xmlns:a16="http://schemas.microsoft.com/office/drawing/2014/main" id="{920F8259-1CE5-F943-B464-8EB8E7C0E7FC}"/>
              </a:ext>
            </a:extLst>
          </p:cNvPr>
          <p:cNvGrpSpPr/>
          <p:nvPr/>
        </p:nvGrpSpPr>
        <p:grpSpPr>
          <a:xfrm>
            <a:off x="6252652" y="8091587"/>
            <a:ext cx="908823" cy="126067"/>
            <a:chOff x="1597020" y="5989320"/>
            <a:chExt cx="908823" cy="126067"/>
          </a:xfrm>
        </p:grpSpPr>
        <p:sp>
          <p:nvSpPr>
            <p:cNvPr id="230" name="Oval 271">
              <a:extLst>
                <a:ext uri="{FF2B5EF4-FFF2-40B4-BE49-F238E27FC236}">
                  <a16:creationId xmlns:a16="http://schemas.microsoft.com/office/drawing/2014/main" id="{43968AD4-E51D-504B-BE34-A9D986AD5DD1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Oval 272">
              <a:extLst>
                <a:ext uri="{FF2B5EF4-FFF2-40B4-BE49-F238E27FC236}">
                  <a16:creationId xmlns:a16="http://schemas.microsoft.com/office/drawing/2014/main" id="{4374F527-DDCA-9C48-BB8F-7121AC8E86D2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Oval 273">
              <a:extLst>
                <a:ext uri="{FF2B5EF4-FFF2-40B4-BE49-F238E27FC236}">
                  <a16:creationId xmlns:a16="http://schemas.microsoft.com/office/drawing/2014/main" id="{F4ECEA67-9F99-1C4D-8C47-0261B73C692C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Oval 274">
              <a:extLst>
                <a:ext uri="{FF2B5EF4-FFF2-40B4-BE49-F238E27FC236}">
                  <a16:creationId xmlns:a16="http://schemas.microsoft.com/office/drawing/2014/main" id="{B66BAE4E-F20A-1543-AA70-2BB7CFCFA6E3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Oval 275">
              <a:extLst>
                <a:ext uri="{FF2B5EF4-FFF2-40B4-BE49-F238E27FC236}">
                  <a16:creationId xmlns:a16="http://schemas.microsoft.com/office/drawing/2014/main" id="{F8818354-657C-6C48-ADB6-E6A0EB62AABC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5" name="Group 276">
            <a:extLst>
              <a:ext uri="{FF2B5EF4-FFF2-40B4-BE49-F238E27FC236}">
                <a16:creationId xmlns:a16="http://schemas.microsoft.com/office/drawing/2014/main" id="{33FCF2B0-B5CE-8148-8322-141CBF696ACD}"/>
              </a:ext>
            </a:extLst>
          </p:cNvPr>
          <p:cNvGrpSpPr/>
          <p:nvPr/>
        </p:nvGrpSpPr>
        <p:grpSpPr>
          <a:xfrm>
            <a:off x="6252652" y="8406347"/>
            <a:ext cx="908823" cy="126067"/>
            <a:chOff x="1597020" y="5989320"/>
            <a:chExt cx="908823" cy="126067"/>
          </a:xfrm>
        </p:grpSpPr>
        <p:sp>
          <p:nvSpPr>
            <p:cNvPr id="236" name="Oval 277">
              <a:extLst>
                <a:ext uri="{FF2B5EF4-FFF2-40B4-BE49-F238E27FC236}">
                  <a16:creationId xmlns:a16="http://schemas.microsoft.com/office/drawing/2014/main" id="{7E305F95-B7F3-4A45-9308-501C238E7BEB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Oval 278">
              <a:extLst>
                <a:ext uri="{FF2B5EF4-FFF2-40B4-BE49-F238E27FC236}">
                  <a16:creationId xmlns:a16="http://schemas.microsoft.com/office/drawing/2014/main" id="{19B6F269-3CDE-7E4E-978A-E1E9944D8EFB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8" name="Oval 279">
              <a:extLst>
                <a:ext uri="{FF2B5EF4-FFF2-40B4-BE49-F238E27FC236}">
                  <a16:creationId xmlns:a16="http://schemas.microsoft.com/office/drawing/2014/main" id="{6CBB88C9-8DBC-B840-BCD0-22AE6064B021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Oval 280">
              <a:extLst>
                <a:ext uri="{FF2B5EF4-FFF2-40B4-BE49-F238E27FC236}">
                  <a16:creationId xmlns:a16="http://schemas.microsoft.com/office/drawing/2014/main" id="{22764FB7-0EE8-E440-A682-E76CCED3AF60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Oval 281">
              <a:extLst>
                <a:ext uri="{FF2B5EF4-FFF2-40B4-BE49-F238E27FC236}">
                  <a16:creationId xmlns:a16="http://schemas.microsoft.com/office/drawing/2014/main" id="{03979E2A-4781-0A4C-91C7-599C54380CFB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1" name="Group 282">
            <a:extLst>
              <a:ext uri="{FF2B5EF4-FFF2-40B4-BE49-F238E27FC236}">
                <a16:creationId xmlns:a16="http://schemas.microsoft.com/office/drawing/2014/main" id="{0AB743B7-69EA-204D-9519-4E1EDEB45ADD}"/>
              </a:ext>
            </a:extLst>
          </p:cNvPr>
          <p:cNvGrpSpPr/>
          <p:nvPr/>
        </p:nvGrpSpPr>
        <p:grpSpPr>
          <a:xfrm>
            <a:off x="6252652" y="8721107"/>
            <a:ext cx="908823" cy="126067"/>
            <a:chOff x="1597020" y="5989320"/>
            <a:chExt cx="908823" cy="126067"/>
          </a:xfrm>
        </p:grpSpPr>
        <p:sp>
          <p:nvSpPr>
            <p:cNvPr id="242" name="Oval 283">
              <a:extLst>
                <a:ext uri="{FF2B5EF4-FFF2-40B4-BE49-F238E27FC236}">
                  <a16:creationId xmlns:a16="http://schemas.microsoft.com/office/drawing/2014/main" id="{02EA5FCC-B247-4C40-87DE-8B7F1065A1AD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Oval 284">
              <a:extLst>
                <a:ext uri="{FF2B5EF4-FFF2-40B4-BE49-F238E27FC236}">
                  <a16:creationId xmlns:a16="http://schemas.microsoft.com/office/drawing/2014/main" id="{09AA4B4F-56BC-3240-A4BB-EA06BDD8614A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Oval 285">
              <a:extLst>
                <a:ext uri="{FF2B5EF4-FFF2-40B4-BE49-F238E27FC236}">
                  <a16:creationId xmlns:a16="http://schemas.microsoft.com/office/drawing/2014/main" id="{5051D310-DF87-E243-A500-2EDF4D948804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Oval 286">
              <a:extLst>
                <a:ext uri="{FF2B5EF4-FFF2-40B4-BE49-F238E27FC236}">
                  <a16:creationId xmlns:a16="http://schemas.microsoft.com/office/drawing/2014/main" id="{C82145C7-927E-DB46-9B0B-62689601F8A4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Oval 287">
              <a:extLst>
                <a:ext uri="{FF2B5EF4-FFF2-40B4-BE49-F238E27FC236}">
                  <a16:creationId xmlns:a16="http://schemas.microsoft.com/office/drawing/2014/main" id="{7ED8A283-6063-0249-9332-31BC48BD021E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7" name="Group 288">
            <a:extLst>
              <a:ext uri="{FF2B5EF4-FFF2-40B4-BE49-F238E27FC236}">
                <a16:creationId xmlns:a16="http://schemas.microsoft.com/office/drawing/2014/main" id="{09018A88-1BF2-D148-947C-55F57B8D94FB}"/>
              </a:ext>
            </a:extLst>
          </p:cNvPr>
          <p:cNvGrpSpPr/>
          <p:nvPr/>
        </p:nvGrpSpPr>
        <p:grpSpPr>
          <a:xfrm>
            <a:off x="6252652" y="9056124"/>
            <a:ext cx="908823" cy="126067"/>
            <a:chOff x="1597020" y="5989320"/>
            <a:chExt cx="908823" cy="126067"/>
          </a:xfrm>
        </p:grpSpPr>
        <p:sp>
          <p:nvSpPr>
            <p:cNvPr id="248" name="Oval 289">
              <a:extLst>
                <a:ext uri="{FF2B5EF4-FFF2-40B4-BE49-F238E27FC236}">
                  <a16:creationId xmlns:a16="http://schemas.microsoft.com/office/drawing/2014/main" id="{B20A80C1-506F-F747-A99E-6220C8433131}"/>
                </a:ext>
              </a:extLst>
            </p:cNvPr>
            <p:cNvSpPr/>
            <p:nvPr/>
          </p:nvSpPr>
          <p:spPr>
            <a:xfrm>
              <a:off x="1597020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Oval 290">
              <a:extLst>
                <a:ext uri="{FF2B5EF4-FFF2-40B4-BE49-F238E27FC236}">
                  <a16:creationId xmlns:a16="http://schemas.microsoft.com/office/drawing/2014/main" id="{712A8688-D93E-9546-B534-9E4D2F370F98}"/>
                </a:ext>
              </a:extLst>
            </p:cNvPr>
            <p:cNvSpPr/>
            <p:nvPr/>
          </p:nvSpPr>
          <p:spPr>
            <a:xfrm>
              <a:off x="1792709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Oval 291">
              <a:extLst>
                <a:ext uri="{FF2B5EF4-FFF2-40B4-BE49-F238E27FC236}">
                  <a16:creationId xmlns:a16="http://schemas.microsoft.com/office/drawing/2014/main" id="{3327C8BC-2823-6D42-BA4E-345846A54BAC}"/>
                </a:ext>
              </a:extLst>
            </p:cNvPr>
            <p:cNvSpPr/>
            <p:nvPr/>
          </p:nvSpPr>
          <p:spPr>
            <a:xfrm>
              <a:off x="1988398" y="5989320"/>
              <a:ext cx="126067" cy="126067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Oval 292">
              <a:extLst>
                <a:ext uri="{FF2B5EF4-FFF2-40B4-BE49-F238E27FC236}">
                  <a16:creationId xmlns:a16="http://schemas.microsoft.com/office/drawing/2014/main" id="{28D69033-317E-7145-B584-96BCE9DCD856}"/>
                </a:ext>
              </a:extLst>
            </p:cNvPr>
            <p:cNvSpPr/>
            <p:nvPr/>
          </p:nvSpPr>
          <p:spPr>
            <a:xfrm>
              <a:off x="2184087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Oval 293">
              <a:extLst>
                <a:ext uri="{FF2B5EF4-FFF2-40B4-BE49-F238E27FC236}">
                  <a16:creationId xmlns:a16="http://schemas.microsoft.com/office/drawing/2014/main" id="{B2EA365A-C5E6-B54C-B59E-62C12F0D8921}"/>
                </a:ext>
              </a:extLst>
            </p:cNvPr>
            <p:cNvSpPr/>
            <p:nvPr/>
          </p:nvSpPr>
          <p:spPr>
            <a:xfrm>
              <a:off x="2379776" y="5989320"/>
              <a:ext cx="126067" cy="126067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3" name="TextBox 294">
            <a:extLst>
              <a:ext uri="{FF2B5EF4-FFF2-40B4-BE49-F238E27FC236}">
                <a16:creationId xmlns:a16="http://schemas.microsoft.com/office/drawing/2014/main" id="{2E893D59-E8F1-F546-9F5D-3F6610972C3D}"/>
              </a:ext>
            </a:extLst>
          </p:cNvPr>
          <p:cNvSpPr txBox="1"/>
          <p:nvPr/>
        </p:nvSpPr>
        <p:spPr>
          <a:xfrm>
            <a:off x="3321508" y="9418640"/>
            <a:ext cx="9220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</a:p>
        </p:txBody>
      </p:sp>
      <p:cxnSp>
        <p:nvCxnSpPr>
          <p:cNvPr id="254" name="Straight Connector 295">
            <a:extLst>
              <a:ext uri="{FF2B5EF4-FFF2-40B4-BE49-F238E27FC236}">
                <a16:creationId xmlns:a16="http://schemas.microsoft.com/office/drawing/2014/main" id="{B7257CB9-5AC4-9143-85EC-630102ECE9CC}"/>
              </a:ext>
            </a:extLst>
          </p:cNvPr>
          <p:cNvCxnSpPr/>
          <p:nvPr/>
        </p:nvCxnSpPr>
        <p:spPr>
          <a:xfrm>
            <a:off x="452659" y="9549445"/>
            <a:ext cx="28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97">
            <a:extLst>
              <a:ext uri="{FF2B5EF4-FFF2-40B4-BE49-F238E27FC236}">
                <a16:creationId xmlns:a16="http://schemas.microsoft.com/office/drawing/2014/main" id="{F1EBB591-6537-C34D-9955-471FA994C1DD}"/>
              </a:ext>
            </a:extLst>
          </p:cNvPr>
          <p:cNvCxnSpPr/>
          <p:nvPr/>
        </p:nvCxnSpPr>
        <p:spPr>
          <a:xfrm>
            <a:off x="4182564" y="9549445"/>
            <a:ext cx="295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98">
            <a:extLst>
              <a:ext uri="{FF2B5EF4-FFF2-40B4-BE49-F238E27FC236}">
                <a16:creationId xmlns:a16="http://schemas.microsoft.com/office/drawing/2014/main" id="{EC410BEC-F37E-5D4A-9649-11DBA932ACDF}"/>
              </a:ext>
            </a:extLst>
          </p:cNvPr>
          <p:cNvSpPr txBox="1"/>
          <p:nvPr/>
        </p:nvSpPr>
        <p:spPr>
          <a:xfrm>
            <a:off x="1242376" y="984279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257" name="TextBox 299">
            <a:extLst>
              <a:ext uri="{FF2B5EF4-FFF2-40B4-BE49-F238E27FC236}">
                <a16:creationId xmlns:a16="http://schemas.microsoft.com/office/drawing/2014/main" id="{8A49F892-7FD5-544D-85ED-90C51AB4E38C}"/>
              </a:ext>
            </a:extLst>
          </p:cNvPr>
          <p:cNvSpPr txBox="1"/>
          <p:nvPr/>
        </p:nvSpPr>
        <p:spPr>
          <a:xfrm>
            <a:off x="511733" y="98427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58" name="TextBox 302">
            <a:extLst>
              <a:ext uri="{FF2B5EF4-FFF2-40B4-BE49-F238E27FC236}">
                <a16:creationId xmlns:a16="http://schemas.microsoft.com/office/drawing/2014/main" id="{60DEF674-138E-BD4F-AEB5-ECB52B4C5897}"/>
              </a:ext>
            </a:extLst>
          </p:cNvPr>
          <p:cNvSpPr txBox="1"/>
          <p:nvPr/>
        </p:nvSpPr>
        <p:spPr>
          <a:xfrm>
            <a:off x="4708187" y="984279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259" name="TextBox 303">
            <a:extLst>
              <a:ext uri="{FF2B5EF4-FFF2-40B4-BE49-F238E27FC236}">
                <a16:creationId xmlns:a16="http://schemas.microsoft.com/office/drawing/2014/main" id="{F762A4E8-78AA-E947-A7C0-F0596BF699DB}"/>
              </a:ext>
            </a:extLst>
          </p:cNvPr>
          <p:cNvSpPr txBox="1"/>
          <p:nvPr/>
        </p:nvSpPr>
        <p:spPr>
          <a:xfrm>
            <a:off x="3977544" y="98427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260" name="Image 259" descr="Une image contenant personne, habits, femme&#10;&#10;&#10;&#10;Description générée automatiquement">
            <a:extLst>
              <a:ext uri="{FF2B5EF4-FFF2-40B4-BE49-F238E27FC236}">
                <a16:creationId xmlns:a16="http://schemas.microsoft.com/office/drawing/2014/main" id="{B3AB257F-81EC-4A4D-B124-531CAE3A18A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99"/>
          <a:stretch/>
        </p:blipFill>
        <p:spPr>
          <a:xfrm>
            <a:off x="2922504" y="1313270"/>
            <a:ext cx="1717842" cy="1732264"/>
          </a:xfrm>
          <a:prstGeom prst="ellipse">
            <a:avLst/>
          </a:prstGeom>
        </p:spPr>
      </p:pic>
      <p:sp>
        <p:nvSpPr>
          <p:cNvPr id="261" name="TextBox 97">
            <a:extLst>
              <a:ext uri="{FF2B5EF4-FFF2-40B4-BE49-F238E27FC236}">
                <a16:creationId xmlns:a16="http://schemas.microsoft.com/office/drawing/2014/main" id="{A9588A5D-0385-8040-B1CF-F49674E2DC39}"/>
              </a:ext>
            </a:extLst>
          </p:cNvPr>
          <p:cNvSpPr txBox="1"/>
          <p:nvPr/>
        </p:nvSpPr>
        <p:spPr>
          <a:xfrm>
            <a:off x="352070" y="610525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2" name="TextBox 98">
            <a:extLst>
              <a:ext uri="{FF2B5EF4-FFF2-40B4-BE49-F238E27FC236}">
                <a16:creationId xmlns:a16="http://schemas.microsoft.com/office/drawing/2014/main" id="{5F62D168-0014-164E-8A98-1DE51FF96653}"/>
              </a:ext>
            </a:extLst>
          </p:cNvPr>
          <p:cNvSpPr txBox="1"/>
          <p:nvPr/>
        </p:nvSpPr>
        <p:spPr>
          <a:xfrm>
            <a:off x="1287153" y="6148254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63" name="Rounded Rectangle 99">
            <a:extLst>
              <a:ext uri="{FF2B5EF4-FFF2-40B4-BE49-F238E27FC236}">
                <a16:creationId xmlns:a16="http://schemas.microsoft.com/office/drawing/2014/main" id="{91ADA62B-873C-A94C-A9F8-F003C69C8318}"/>
              </a:ext>
            </a:extLst>
          </p:cNvPr>
          <p:cNvSpPr/>
          <p:nvPr/>
        </p:nvSpPr>
        <p:spPr>
          <a:xfrm>
            <a:off x="369332" y="6366865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64" name="TextBox 103">
            <a:extLst>
              <a:ext uri="{FF2B5EF4-FFF2-40B4-BE49-F238E27FC236}">
                <a16:creationId xmlns:a16="http://schemas.microsoft.com/office/drawing/2014/main" id="{94A9E160-EE44-2D46-B81D-620E9913EA89}"/>
              </a:ext>
            </a:extLst>
          </p:cNvPr>
          <p:cNvSpPr txBox="1"/>
          <p:nvPr/>
        </p:nvSpPr>
        <p:spPr>
          <a:xfrm>
            <a:off x="3980923" y="6102087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5" name="TextBox 104">
            <a:extLst>
              <a:ext uri="{FF2B5EF4-FFF2-40B4-BE49-F238E27FC236}">
                <a16:creationId xmlns:a16="http://schemas.microsoft.com/office/drawing/2014/main" id="{80880BA7-0863-1844-87A9-60145D45E654}"/>
              </a:ext>
            </a:extLst>
          </p:cNvPr>
          <p:cNvSpPr txBox="1"/>
          <p:nvPr/>
        </p:nvSpPr>
        <p:spPr>
          <a:xfrm>
            <a:off x="4916006" y="6145086"/>
            <a:ext cx="25578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exercido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66" name="Rounded Rectangle 105">
            <a:extLst>
              <a:ext uri="{FF2B5EF4-FFF2-40B4-BE49-F238E27FC236}">
                <a16:creationId xmlns:a16="http://schemas.microsoft.com/office/drawing/2014/main" id="{99B5FB34-167F-1646-AF19-F5655D48CEED}"/>
              </a:ext>
            </a:extLst>
          </p:cNvPr>
          <p:cNvSpPr/>
          <p:nvPr/>
        </p:nvSpPr>
        <p:spPr>
          <a:xfrm>
            <a:off x="3998185" y="6363697"/>
            <a:ext cx="846386" cy="8463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4335365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311</Words>
  <Application>Microsoft Macintosh PowerPoint</Application>
  <PresentationFormat>Personnalisé</PresentationFormat>
  <Paragraphs>61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2019-03-22T10:49:03Z</dcterms:created>
  <dcterms:modified xsi:type="dcterms:W3CDTF">2019-03-22T10:50:14Z</dcterms:modified>
</cp:coreProperties>
</file>