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28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12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99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75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67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0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9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5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03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6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33FA-0274-EF44-BCB9-E53A0DEDE3E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4ED72-EE0A-5947-B295-8067851FB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91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1980798-28C5-0847-8373-E081F3F607FF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02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Oval 6">
            <a:extLst>
              <a:ext uri="{FF2B5EF4-FFF2-40B4-BE49-F238E27FC236}">
                <a16:creationId xmlns:a16="http://schemas.microsoft.com/office/drawing/2014/main" id="{E35E4D95-41A3-984F-A5A0-06DADB2346AC}"/>
              </a:ext>
            </a:extLst>
          </p:cNvPr>
          <p:cNvSpPr/>
          <p:nvPr/>
        </p:nvSpPr>
        <p:spPr>
          <a:xfrm>
            <a:off x="4295018" y="-392826"/>
            <a:ext cx="3404226" cy="35087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6">
            <a:extLst>
              <a:ext uri="{FF2B5EF4-FFF2-40B4-BE49-F238E27FC236}">
                <a16:creationId xmlns:a16="http://schemas.microsoft.com/office/drawing/2014/main" id="{BB4851AB-CE77-EE4D-B851-30C5503A46DC}"/>
              </a:ext>
            </a:extLst>
          </p:cNvPr>
          <p:cNvSpPr/>
          <p:nvPr/>
        </p:nvSpPr>
        <p:spPr>
          <a:xfrm rot="12056212">
            <a:off x="3596340" y="382782"/>
            <a:ext cx="3548008" cy="2897689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317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212">
            <a:extLst>
              <a:ext uri="{FF2B5EF4-FFF2-40B4-BE49-F238E27FC236}">
                <a16:creationId xmlns:a16="http://schemas.microsoft.com/office/drawing/2014/main" id="{DFEC4EE3-4204-134C-A7AA-1C5148AC59DD}"/>
              </a:ext>
            </a:extLst>
          </p:cNvPr>
          <p:cNvSpPr txBox="1"/>
          <p:nvPr/>
        </p:nvSpPr>
        <p:spPr>
          <a:xfrm>
            <a:off x="320467" y="93715"/>
            <a:ext cx="2703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  <a:t>Claire </a:t>
            </a:r>
            <a:b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</a:br>
            <a:endParaRPr lang="en-GB" sz="4000" dirty="0">
              <a:solidFill>
                <a:srgbClr val="FBD43E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143">
            <a:extLst>
              <a:ext uri="{FF2B5EF4-FFF2-40B4-BE49-F238E27FC236}">
                <a16:creationId xmlns:a16="http://schemas.microsoft.com/office/drawing/2014/main" id="{233073DE-33E0-C148-9CBA-E6C2C42BE877}"/>
              </a:ext>
            </a:extLst>
          </p:cNvPr>
          <p:cNvSpPr txBox="1"/>
          <p:nvPr/>
        </p:nvSpPr>
        <p:spPr>
          <a:xfrm>
            <a:off x="3780450" y="2879483"/>
            <a:ext cx="1872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87" name="TextBox 153">
            <a:extLst>
              <a:ext uri="{FF2B5EF4-FFF2-40B4-BE49-F238E27FC236}">
                <a16:creationId xmlns:a16="http://schemas.microsoft.com/office/drawing/2014/main" id="{050C2E57-42EC-DE4F-B205-3F75AA53CEC7}"/>
              </a:ext>
            </a:extLst>
          </p:cNvPr>
          <p:cNvSpPr txBox="1"/>
          <p:nvPr/>
        </p:nvSpPr>
        <p:spPr>
          <a:xfrm>
            <a:off x="3780450" y="315662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88" name="TextBox 154">
            <a:extLst>
              <a:ext uri="{FF2B5EF4-FFF2-40B4-BE49-F238E27FC236}">
                <a16:creationId xmlns:a16="http://schemas.microsoft.com/office/drawing/2014/main" id="{0B9A29D5-94AD-464D-93CC-0C502BF4456D}"/>
              </a:ext>
            </a:extLst>
          </p:cNvPr>
          <p:cNvSpPr txBox="1"/>
          <p:nvPr/>
        </p:nvSpPr>
        <p:spPr>
          <a:xfrm>
            <a:off x="4699420" y="3387461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9" name="Rounded Rectangle 155">
            <a:extLst>
              <a:ext uri="{FF2B5EF4-FFF2-40B4-BE49-F238E27FC236}">
                <a16:creationId xmlns:a16="http://schemas.microsoft.com/office/drawing/2014/main" id="{CAEC10D0-1A6D-2440-955A-F9BC0FB05C5F}"/>
              </a:ext>
            </a:extLst>
          </p:cNvPr>
          <p:cNvSpPr/>
          <p:nvPr/>
        </p:nvSpPr>
        <p:spPr>
          <a:xfrm>
            <a:off x="3797712" y="3418239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90" name="TextBox 156">
            <a:extLst>
              <a:ext uri="{FF2B5EF4-FFF2-40B4-BE49-F238E27FC236}">
                <a16:creationId xmlns:a16="http://schemas.microsoft.com/office/drawing/2014/main" id="{76BFCED3-9DEE-7840-9252-9E75F3658778}"/>
              </a:ext>
            </a:extLst>
          </p:cNvPr>
          <p:cNvSpPr txBox="1"/>
          <p:nvPr/>
        </p:nvSpPr>
        <p:spPr>
          <a:xfrm>
            <a:off x="425574" y="2093312"/>
            <a:ext cx="7617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</a:p>
        </p:txBody>
      </p:sp>
      <p:sp>
        <p:nvSpPr>
          <p:cNvPr id="91" name="TextBox 157">
            <a:extLst>
              <a:ext uri="{FF2B5EF4-FFF2-40B4-BE49-F238E27FC236}">
                <a16:creationId xmlns:a16="http://schemas.microsoft.com/office/drawing/2014/main" id="{2D6FF199-3C4C-CA47-8B8A-E614D37B1F25}"/>
              </a:ext>
            </a:extLst>
          </p:cNvPr>
          <p:cNvSpPr txBox="1"/>
          <p:nvPr/>
        </p:nvSpPr>
        <p:spPr>
          <a:xfrm>
            <a:off x="418475" y="2359082"/>
            <a:ext cx="34042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92" name="TextBox 161">
            <a:extLst>
              <a:ext uri="{FF2B5EF4-FFF2-40B4-BE49-F238E27FC236}">
                <a16:creationId xmlns:a16="http://schemas.microsoft.com/office/drawing/2014/main" id="{7F9E0D7D-8BA0-E345-9539-AC1161F66581}"/>
              </a:ext>
            </a:extLst>
          </p:cNvPr>
          <p:cNvSpPr txBox="1"/>
          <p:nvPr/>
        </p:nvSpPr>
        <p:spPr>
          <a:xfrm>
            <a:off x="3780450" y="8107833"/>
            <a:ext cx="1170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93" name="TextBox 162">
            <a:extLst>
              <a:ext uri="{FF2B5EF4-FFF2-40B4-BE49-F238E27FC236}">
                <a16:creationId xmlns:a16="http://schemas.microsoft.com/office/drawing/2014/main" id="{C0C33E4D-E3A0-1642-A2D3-3804D531189E}"/>
              </a:ext>
            </a:extLst>
          </p:cNvPr>
          <p:cNvSpPr txBox="1"/>
          <p:nvPr/>
        </p:nvSpPr>
        <p:spPr>
          <a:xfrm>
            <a:off x="4511093" y="843535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4" name="TextBox 163">
            <a:extLst>
              <a:ext uri="{FF2B5EF4-FFF2-40B4-BE49-F238E27FC236}">
                <a16:creationId xmlns:a16="http://schemas.microsoft.com/office/drawing/2014/main" id="{A01119AF-25E7-E04A-B07D-31F36ECAEEF3}"/>
              </a:ext>
            </a:extLst>
          </p:cNvPr>
          <p:cNvSpPr txBox="1"/>
          <p:nvPr/>
        </p:nvSpPr>
        <p:spPr>
          <a:xfrm>
            <a:off x="3780450" y="843535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5" name="TextBox 164">
            <a:extLst>
              <a:ext uri="{FF2B5EF4-FFF2-40B4-BE49-F238E27FC236}">
                <a16:creationId xmlns:a16="http://schemas.microsoft.com/office/drawing/2014/main" id="{7525F051-3FBC-5949-B52C-11092F1A1F49}"/>
              </a:ext>
            </a:extLst>
          </p:cNvPr>
          <p:cNvSpPr txBox="1"/>
          <p:nvPr/>
        </p:nvSpPr>
        <p:spPr>
          <a:xfrm>
            <a:off x="4511093" y="901227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165">
            <a:extLst>
              <a:ext uri="{FF2B5EF4-FFF2-40B4-BE49-F238E27FC236}">
                <a16:creationId xmlns:a16="http://schemas.microsoft.com/office/drawing/2014/main" id="{DA82EC25-02C2-F64F-A88E-E9CDAC80851D}"/>
              </a:ext>
            </a:extLst>
          </p:cNvPr>
          <p:cNvSpPr txBox="1"/>
          <p:nvPr/>
        </p:nvSpPr>
        <p:spPr>
          <a:xfrm>
            <a:off x="3780450" y="901227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97" name="TextBox 168">
            <a:extLst>
              <a:ext uri="{FF2B5EF4-FFF2-40B4-BE49-F238E27FC236}">
                <a16:creationId xmlns:a16="http://schemas.microsoft.com/office/drawing/2014/main" id="{A41CF9FB-20F2-B14F-814A-47308F809244}"/>
              </a:ext>
            </a:extLst>
          </p:cNvPr>
          <p:cNvSpPr txBox="1"/>
          <p:nvPr/>
        </p:nvSpPr>
        <p:spPr>
          <a:xfrm>
            <a:off x="412904" y="4553514"/>
            <a:ext cx="11544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98" name="TextBox 170">
            <a:extLst>
              <a:ext uri="{FF2B5EF4-FFF2-40B4-BE49-F238E27FC236}">
                <a16:creationId xmlns:a16="http://schemas.microsoft.com/office/drawing/2014/main" id="{E383BB27-5D39-A545-8C54-9ADDBADEA8D2}"/>
              </a:ext>
            </a:extLst>
          </p:cNvPr>
          <p:cNvSpPr txBox="1"/>
          <p:nvPr/>
        </p:nvSpPr>
        <p:spPr>
          <a:xfrm>
            <a:off x="452478" y="512612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99" name="TextBox 171">
            <a:extLst>
              <a:ext uri="{FF2B5EF4-FFF2-40B4-BE49-F238E27FC236}">
                <a16:creationId xmlns:a16="http://schemas.microsoft.com/office/drawing/2014/main" id="{86600086-5F62-A841-8532-BA8237250C18}"/>
              </a:ext>
            </a:extLst>
          </p:cNvPr>
          <p:cNvSpPr txBox="1"/>
          <p:nvPr/>
        </p:nvSpPr>
        <p:spPr>
          <a:xfrm>
            <a:off x="452478" y="544051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00" name="TextBox 172">
            <a:extLst>
              <a:ext uri="{FF2B5EF4-FFF2-40B4-BE49-F238E27FC236}">
                <a16:creationId xmlns:a16="http://schemas.microsoft.com/office/drawing/2014/main" id="{F1AA5132-59CF-C445-B49E-4D0EAB39D677}"/>
              </a:ext>
            </a:extLst>
          </p:cNvPr>
          <p:cNvSpPr txBox="1"/>
          <p:nvPr/>
        </p:nvSpPr>
        <p:spPr>
          <a:xfrm>
            <a:off x="452478" y="575489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01" name="TextBox 173">
            <a:extLst>
              <a:ext uri="{FF2B5EF4-FFF2-40B4-BE49-F238E27FC236}">
                <a16:creationId xmlns:a16="http://schemas.microsoft.com/office/drawing/2014/main" id="{48F99706-9431-5445-8E9B-D44A0F88C31D}"/>
              </a:ext>
            </a:extLst>
          </p:cNvPr>
          <p:cNvSpPr txBox="1"/>
          <p:nvPr/>
        </p:nvSpPr>
        <p:spPr>
          <a:xfrm>
            <a:off x="452478" y="606927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02" name="TextBox 174">
            <a:extLst>
              <a:ext uri="{FF2B5EF4-FFF2-40B4-BE49-F238E27FC236}">
                <a16:creationId xmlns:a16="http://schemas.microsoft.com/office/drawing/2014/main" id="{2D5E5369-67E3-3847-8523-8F3F750D2392}"/>
              </a:ext>
            </a:extLst>
          </p:cNvPr>
          <p:cNvSpPr txBox="1"/>
          <p:nvPr/>
        </p:nvSpPr>
        <p:spPr>
          <a:xfrm>
            <a:off x="452478" y="6442615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03" name="TextBox 175">
            <a:extLst>
              <a:ext uri="{FF2B5EF4-FFF2-40B4-BE49-F238E27FC236}">
                <a16:creationId xmlns:a16="http://schemas.microsoft.com/office/drawing/2014/main" id="{950146DA-DE22-354E-B835-A12A6C1835DB}"/>
              </a:ext>
            </a:extLst>
          </p:cNvPr>
          <p:cNvSpPr txBox="1"/>
          <p:nvPr/>
        </p:nvSpPr>
        <p:spPr>
          <a:xfrm>
            <a:off x="452478" y="6742697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04" name="TextBox 176">
            <a:extLst>
              <a:ext uri="{FF2B5EF4-FFF2-40B4-BE49-F238E27FC236}">
                <a16:creationId xmlns:a16="http://schemas.microsoft.com/office/drawing/2014/main" id="{46178309-C7AD-A246-A49D-5829C64B2A5F}"/>
              </a:ext>
            </a:extLst>
          </p:cNvPr>
          <p:cNvSpPr txBox="1"/>
          <p:nvPr/>
        </p:nvSpPr>
        <p:spPr>
          <a:xfrm>
            <a:off x="452478" y="705708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5" name="TextBox 177">
            <a:extLst>
              <a:ext uri="{FF2B5EF4-FFF2-40B4-BE49-F238E27FC236}">
                <a16:creationId xmlns:a16="http://schemas.microsoft.com/office/drawing/2014/main" id="{93DBF53F-5602-EF4D-8CE6-0DEC386FAB4F}"/>
              </a:ext>
            </a:extLst>
          </p:cNvPr>
          <p:cNvSpPr txBox="1"/>
          <p:nvPr/>
        </p:nvSpPr>
        <p:spPr>
          <a:xfrm>
            <a:off x="452478" y="737146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Espanhol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6" name="TextBox 178">
            <a:extLst>
              <a:ext uri="{FF2B5EF4-FFF2-40B4-BE49-F238E27FC236}">
                <a16:creationId xmlns:a16="http://schemas.microsoft.com/office/drawing/2014/main" id="{C9AD5426-4BE2-7140-A353-202C9884CC48}"/>
              </a:ext>
            </a:extLst>
          </p:cNvPr>
          <p:cNvSpPr txBox="1"/>
          <p:nvPr/>
        </p:nvSpPr>
        <p:spPr>
          <a:xfrm>
            <a:off x="452478" y="7756533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7" name="TextBox 179">
            <a:extLst>
              <a:ext uri="{FF2B5EF4-FFF2-40B4-BE49-F238E27FC236}">
                <a16:creationId xmlns:a16="http://schemas.microsoft.com/office/drawing/2014/main" id="{3D4260E7-DAF4-FF49-BBAA-BE643D3F2D5E}"/>
              </a:ext>
            </a:extLst>
          </p:cNvPr>
          <p:cNvSpPr txBox="1"/>
          <p:nvPr/>
        </p:nvSpPr>
        <p:spPr>
          <a:xfrm>
            <a:off x="452478" y="805661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8" name="TextBox 180">
            <a:extLst>
              <a:ext uri="{FF2B5EF4-FFF2-40B4-BE49-F238E27FC236}">
                <a16:creationId xmlns:a16="http://schemas.microsoft.com/office/drawing/2014/main" id="{5B070CB3-A88D-8A45-B47D-0733A6FD5104}"/>
              </a:ext>
            </a:extLst>
          </p:cNvPr>
          <p:cNvSpPr txBox="1"/>
          <p:nvPr/>
        </p:nvSpPr>
        <p:spPr>
          <a:xfrm>
            <a:off x="452478" y="837099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9" name="TextBox 181">
            <a:extLst>
              <a:ext uri="{FF2B5EF4-FFF2-40B4-BE49-F238E27FC236}">
                <a16:creationId xmlns:a16="http://schemas.microsoft.com/office/drawing/2014/main" id="{A5FF1FEC-2299-4F49-905D-CCCE6AFE13CF}"/>
              </a:ext>
            </a:extLst>
          </p:cNvPr>
          <p:cNvSpPr txBox="1"/>
          <p:nvPr/>
        </p:nvSpPr>
        <p:spPr>
          <a:xfrm>
            <a:off x="452478" y="868538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0" name="TextBox 182">
            <a:extLst>
              <a:ext uri="{FF2B5EF4-FFF2-40B4-BE49-F238E27FC236}">
                <a16:creationId xmlns:a16="http://schemas.microsoft.com/office/drawing/2014/main" id="{101AB470-7F1A-5845-936B-CC9FCA7C4BC8}"/>
              </a:ext>
            </a:extLst>
          </p:cNvPr>
          <p:cNvSpPr txBox="1"/>
          <p:nvPr/>
        </p:nvSpPr>
        <p:spPr>
          <a:xfrm>
            <a:off x="452478" y="90039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1" name="Straight Connector 183">
            <a:extLst>
              <a:ext uri="{FF2B5EF4-FFF2-40B4-BE49-F238E27FC236}">
                <a16:creationId xmlns:a16="http://schemas.microsoft.com/office/drawing/2014/main" id="{9C3C54CB-4F37-5F45-959E-B1E660082F0E}"/>
              </a:ext>
            </a:extLst>
          </p:cNvPr>
          <p:cNvCxnSpPr/>
          <p:nvPr/>
        </p:nvCxnSpPr>
        <p:spPr>
          <a:xfrm flipV="1">
            <a:off x="1685497" y="524772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Sort 184">
            <a:extLst>
              <a:ext uri="{FF2B5EF4-FFF2-40B4-BE49-F238E27FC236}">
                <a16:creationId xmlns:a16="http://schemas.microsoft.com/office/drawing/2014/main" id="{0DC62235-4ADC-4E49-8846-8FEB93ECB646}"/>
              </a:ext>
            </a:extLst>
          </p:cNvPr>
          <p:cNvSpPr/>
          <p:nvPr/>
        </p:nvSpPr>
        <p:spPr>
          <a:xfrm flipV="1">
            <a:off x="2439114" y="518260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3" name="Straight Connector 185">
            <a:extLst>
              <a:ext uri="{FF2B5EF4-FFF2-40B4-BE49-F238E27FC236}">
                <a16:creationId xmlns:a16="http://schemas.microsoft.com/office/drawing/2014/main" id="{54DB6A41-7E29-9C4C-8D95-6AAC80EFD3F9}"/>
              </a:ext>
            </a:extLst>
          </p:cNvPr>
          <p:cNvCxnSpPr/>
          <p:nvPr/>
        </p:nvCxnSpPr>
        <p:spPr>
          <a:xfrm flipV="1">
            <a:off x="1685497" y="556166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Sort 186">
            <a:extLst>
              <a:ext uri="{FF2B5EF4-FFF2-40B4-BE49-F238E27FC236}">
                <a16:creationId xmlns:a16="http://schemas.microsoft.com/office/drawing/2014/main" id="{34BFAFAB-7C73-4E46-80C8-C8B1FD5315FE}"/>
              </a:ext>
            </a:extLst>
          </p:cNvPr>
          <p:cNvSpPr/>
          <p:nvPr/>
        </p:nvSpPr>
        <p:spPr>
          <a:xfrm flipV="1">
            <a:off x="2154462" y="549654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5" name="Straight Connector 187">
            <a:extLst>
              <a:ext uri="{FF2B5EF4-FFF2-40B4-BE49-F238E27FC236}">
                <a16:creationId xmlns:a16="http://schemas.microsoft.com/office/drawing/2014/main" id="{AB415E95-9F56-0943-8F20-5ED55EEC1243}"/>
              </a:ext>
            </a:extLst>
          </p:cNvPr>
          <p:cNvCxnSpPr/>
          <p:nvPr/>
        </p:nvCxnSpPr>
        <p:spPr>
          <a:xfrm flipV="1">
            <a:off x="1685497" y="587559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lowchart: Sort 188">
            <a:extLst>
              <a:ext uri="{FF2B5EF4-FFF2-40B4-BE49-F238E27FC236}">
                <a16:creationId xmlns:a16="http://schemas.microsoft.com/office/drawing/2014/main" id="{6B7CE771-9F0F-7147-93CD-E939E97842A7}"/>
              </a:ext>
            </a:extLst>
          </p:cNvPr>
          <p:cNvSpPr/>
          <p:nvPr/>
        </p:nvSpPr>
        <p:spPr>
          <a:xfrm flipV="1">
            <a:off x="2439114" y="581047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7" name="Straight Connector 189">
            <a:extLst>
              <a:ext uri="{FF2B5EF4-FFF2-40B4-BE49-F238E27FC236}">
                <a16:creationId xmlns:a16="http://schemas.microsoft.com/office/drawing/2014/main" id="{F70BB363-D890-CD48-AD22-68E4D32131EA}"/>
              </a:ext>
            </a:extLst>
          </p:cNvPr>
          <p:cNvCxnSpPr/>
          <p:nvPr/>
        </p:nvCxnSpPr>
        <p:spPr>
          <a:xfrm flipV="1">
            <a:off x="1685497" y="618953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lowchart: Sort 190">
            <a:extLst>
              <a:ext uri="{FF2B5EF4-FFF2-40B4-BE49-F238E27FC236}">
                <a16:creationId xmlns:a16="http://schemas.microsoft.com/office/drawing/2014/main" id="{144213D2-2482-0D45-A168-481A67C228E6}"/>
              </a:ext>
            </a:extLst>
          </p:cNvPr>
          <p:cNvSpPr/>
          <p:nvPr/>
        </p:nvSpPr>
        <p:spPr>
          <a:xfrm flipV="1">
            <a:off x="2154462" y="612441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19" name="Straight Connector 191">
            <a:extLst>
              <a:ext uri="{FF2B5EF4-FFF2-40B4-BE49-F238E27FC236}">
                <a16:creationId xmlns:a16="http://schemas.microsoft.com/office/drawing/2014/main" id="{A301F25F-2EB9-9748-AE98-1D93592160BC}"/>
              </a:ext>
            </a:extLst>
          </p:cNvPr>
          <p:cNvCxnSpPr/>
          <p:nvPr/>
        </p:nvCxnSpPr>
        <p:spPr>
          <a:xfrm flipV="1">
            <a:off x="1685497" y="6840373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lowchart: Sort 192">
            <a:extLst>
              <a:ext uri="{FF2B5EF4-FFF2-40B4-BE49-F238E27FC236}">
                <a16:creationId xmlns:a16="http://schemas.microsoft.com/office/drawing/2014/main" id="{F0E26C70-3147-644F-BCE4-E0B81DB52CF1}"/>
              </a:ext>
            </a:extLst>
          </p:cNvPr>
          <p:cNvSpPr/>
          <p:nvPr/>
        </p:nvSpPr>
        <p:spPr>
          <a:xfrm flipV="1">
            <a:off x="2439114" y="6775251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21" name="Straight Connector 193">
            <a:extLst>
              <a:ext uri="{FF2B5EF4-FFF2-40B4-BE49-F238E27FC236}">
                <a16:creationId xmlns:a16="http://schemas.microsoft.com/office/drawing/2014/main" id="{9D183B5E-CF09-354A-8FE7-660B75CC02E7}"/>
              </a:ext>
            </a:extLst>
          </p:cNvPr>
          <p:cNvCxnSpPr/>
          <p:nvPr/>
        </p:nvCxnSpPr>
        <p:spPr>
          <a:xfrm flipV="1">
            <a:off x="1685497" y="7160641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lowchart: Sort 194">
            <a:extLst>
              <a:ext uri="{FF2B5EF4-FFF2-40B4-BE49-F238E27FC236}">
                <a16:creationId xmlns:a16="http://schemas.microsoft.com/office/drawing/2014/main" id="{FB20E743-1D3D-D245-ACFE-D7AED6AB96B5}"/>
              </a:ext>
            </a:extLst>
          </p:cNvPr>
          <p:cNvSpPr/>
          <p:nvPr/>
        </p:nvSpPr>
        <p:spPr>
          <a:xfrm flipV="1">
            <a:off x="2154462" y="7095519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23" name="Straight Connector 195">
            <a:extLst>
              <a:ext uri="{FF2B5EF4-FFF2-40B4-BE49-F238E27FC236}">
                <a16:creationId xmlns:a16="http://schemas.microsoft.com/office/drawing/2014/main" id="{72C43984-7EA5-C14E-B759-C32270C3E496}"/>
              </a:ext>
            </a:extLst>
          </p:cNvPr>
          <p:cNvCxnSpPr/>
          <p:nvPr/>
        </p:nvCxnSpPr>
        <p:spPr>
          <a:xfrm flipV="1">
            <a:off x="1685497" y="748090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lowchart: Sort 196">
            <a:extLst>
              <a:ext uri="{FF2B5EF4-FFF2-40B4-BE49-F238E27FC236}">
                <a16:creationId xmlns:a16="http://schemas.microsoft.com/office/drawing/2014/main" id="{B63207D0-0FFE-2043-B117-60AFBDDB9AC2}"/>
              </a:ext>
            </a:extLst>
          </p:cNvPr>
          <p:cNvSpPr/>
          <p:nvPr/>
        </p:nvSpPr>
        <p:spPr>
          <a:xfrm flipV="1">
            <a:off x="2439114" y="741578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25" name="Straight Connector 197">
            <a:extLst>
              <a:ext uri="{FF2B5EF4-FFF2-40B4-BE49-F238E27FC236}">
                <a16:creationId xmlns:a16="http://schemas.microsoft.com/office/drawing/2014/main" id="{1BADB08E-97D1-EE4D-973C-46A91255C350}"/>
              </a:ext>
            </a:extLst>
          </p:cNvPr>
          <p:cNvCxnSpPr/>
          <p:nvPr/>
        </p:nvCxnSpPr>
        <p:spPr>
          <a:xfrm flipV="1">
            <a:off x="1685497" y="816321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owchart: Sort 198">
            <a:extLst>
              <a:ext uri="{FF2B5EF4-FFF2-40B4-BE49-F238E27FC236}">
                <a16:creationId xmlns:a16="http://schemas.microsoft.com/office/drawing/2014/main" id="{2E0067A6-1F76-5645-B2B5-6C6C39AEB704}"/>
              </a:ext>
            </a:extLst>
          </p:cNvPr>
          <p:cNvSpPr/>
          <p:nvPr/>
        </p:nvSpPr>
        <p:spPr>
          <a:xfrm flipV="1">
            <a:off x="2439114" y="809809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27" name="Straight Connector 199">
            <a:extLst>
              <a:ext uri="{FF2B5EF4-FFF2-40B4-BE49-F238E27FC236}">
                <a16:creationId xmlns:a16="http://schemas.microsoft.com/office/drawing/2014/main" id="{C4745B2E-FA2F-724B-B910-3DB4CBF7D692}"/>
              </a:ext>
            </a:extLst>
          </p:cNvPr>
          <p:cNvCxnSpPr/>
          <p:nvPr/>
        </p:nvCxnSpPr>
        <p:spPr>
          <a:xfrm flipV="1">
            <a:off x="1685497" y="847715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Sort 200">
            <a:extLst>
              <a:ext uri="{FF2B5EF4-FFF2-40B4-BE49-F238E27FC236}">
                <a16:creationId xmlns:a16="http://schemas.microsoft.com/office/drawing/2014/main" id="{F4F0E203-19F9-9A41-9F18-8BF41EF269E8}"/>
              </a:ext>
            </a:extLst>
          </p:cNvPr>
          <p:cNvSpPr/>
          <p:nvPr/>
        </p:nvSpPr>
        <p:spPr>
          <a:xfrm flipV="1">
            <a:off x="2154462" y="841203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29" name="Straight Connector 201">
            <a:extLst>
              <a:ext uri="{FF2B5EF4-FFF2-40B4-BE49-F238E27FC236}">
                <a16:creationId xmlns:a16="http://schemas.microsoft.com/office/drawing/2014/main" id="{CBAD4254-D0A5-9C43-93D6-9EF155276576}"/>
              </a:ext>
            </a:extLst>
          </p:cNvPr>
          <p:cNvCxnSpPr/>
          <p:nvPr/>
        </p:nvCxnSpPr>
        <p:spPr>
          <a:xfrm flipV="1">
            <a:off x="1685497" y="879108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lowchart: Sort 202">
            <a:extLst>
              <a:ext uri="{FF2B5EF4-FFF2-40B4-BE49-F238E27FC236}">
                <a16:creationId xmlns:a16="http://schemas.microsoft.com/office/drawing/2014/main" id="{1BA808C2-C73B-1C4A-A269-818611CA3D2C}"/>
              </a:ext>
            </a:extLst>
          </p:cNvPr>
          <p:cNvSpPr/>
          <p:nvPr/>
        </p:nvSpPr>
        <p:spPr>
          <a:xfrm flipV="1">
            <a:off x="2439114" y="872596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131" name="Straight Connector 203">
            <a:extLst>
              <a:ext uri="{FF2B5EF4-FFF2-40B4-BE49-F238E27FC236}">
                <a16:creationId xmlns:a16="http://schemas.microsoft.com/office/drawing/2014/main" id="{519BC971-3576-9746-BECB-5A84665BC3E4}"/>
              </a:ext>
            </a:extLst>
          </p:cNvPr>
          <p:cNvCxnSpPr/>
          <p:nvPr/>
        </p:nvCxnSpPr>
        <p:spPr>
          <a:xfrm flipV="1">
            <a:off x="1685497" y="910502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owchart: Sort 204">
            <a:extLst>
              <a:ext uri="{FF2B5EF4-FFF2-40B4-BE49-F238E27FC236}">
                <a16:creationId xmlns:a16="http://schemas.microsoft.com/office/drawing/2014/main" id="{45535090-C99E-FD4C-8243-3A0E10C4E7F0}"/>
              </a:ext>
            </a:extLst>
          </p:cNvPr>
          <p:cNvSpPr/>
          <p:nvPr/>
        </p:nvSpPr>
        <p:spPr>
          <a:xfrm flipV="1">
            <a:off x="2154462" y="903990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sp>
        <p:nvSpPr>
          <p:cNvPr id="133" name="TextBox 213">
            <a:extLst>
              <a:ext uri="{FF2B5EF4-FFF2-40B4-BE49-F238E27FC236}">
                <a16:creationId xmlns:a16="http://schemas.microsoft.com/office/drawing/2014/main" id="{60146EE8-14A8-0843-A00E-BB9EEF84579B}"/>
              </a:ext>
            </a:extLst>
          </p:cNvPr>
          <p:cNvSpPr txBox="1"/>
          <p:nvPr/>
        </p:nvSpPr>
        <p:spPr>
          <a:xfrm>
            <a:off x="452478" y="4826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Profissionais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34" name="TextBox 216">
            <a:extLst>
              <a:ext uri="{FF2B5EF4-FFF2-40B4-BE49-F238E27FC236}">
                <a16:creationId xmlns:a16="http://schemas.microsoft.com/office/drawing/2014/main" id="{ADF199DE-BA28-BB41-B49F-602029E316B9}"/>
              </a:ext>
            </a:extLst>
          </p:cNvPr>
          <p:cNvSpPr txBox="1"/>
          <p:nvPr/>
        </p:nvSpPr>
        <p:spPr>
          <a:xfrm>
            <a:off x="3780450" y="4343376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5" name="TextBox 217">
            <a:extLst>
              <a:ext uri="{FF2B5EF4-FFF2-40B4-BE49-F238E27FC236}">
                <a16:creationId xmlns:a16="http://schemas.microsoft.com/office/drawing/2014/main" id="{C1E9AA30-7B89-D54C-BEB0-D7171F0B1771}"/>
              </a:ext>
            </a:extLst>
          </p:cNvPr>
          <p:cNvSpPr txBox="1"/>
          <p:nvPr/>
        </p:nvSpPr>
        <p:spPr>
          <a:xfrm>
            <a:off x="4699420" y="4574208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6" name="Rounded Rectangle 218">
            <a:extLst>
              <a:ext uri="{FF2B5EF4-FFF2-40B4-BE49-F238E27FC236}">
                <a16:creationId xmlns:a16="http://schemas.microsoft.com/office/drawing/2014/main" id="{825074BD-BFC4-9748-8517-6B008B708123}"/>
              </a:ext>
            </a:extLst>
          </p:cNvPr>
          <p:cNvSpPr/>
          <p:nvPr/>
        </p:nvSpPr>
        <p:spPr>
          <a:xfrm>
            <a:off x="3797712" y="4604986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37" name="TextBox 220">
            <a:extLst>
              <a:ext uri="{FF2B5EF4-FFF2-40B4-BE49-F238E27FC236}">
                <a16:creationId xmlns:a16="http://schemas.microsoft.com/office/drawing/2014/main" id="{310E9B85-D93A-3445-B9F9-B794F01D8EB3}"/>
              </a:ext>
            </a:extLst>
          </p:cNvPr>
          <p:cNvSpPr txBox="1"/>
          <p:nvPr/>
        </p:nvSpPr>
        <p:spPr>
          <a:xfrm>
            <a:off x="3780450" y="55301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8" name="TextBox 221">
            <a:extLst>
              <a:ext uri="{FF2B5EF4-FFF2-40B4-BE49-F238E27FC236}">
                <a16:creationId xmlns:a16="http://schemas.microsoft.com/office/drawing/2014/main" id="{1DBEF217-383A-1C40-9AE4-9FEBB8122E57}"/>
              </a:ext>
            </a:extLst>
          </p:cNvPr>
          <p:cNvSpPr txBox="1"/>
          <p:nvPr/>
        </p:nvSpPr>
        <p:spPr>
          <a:xfrm>
            <a:off x="4699420" y="5760955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9" name="Rounded Rectangle 222">
            <a:extLst>
              <a:ext uri="{FF2B5EF4-FFF2-40B4-BE49-F238E27FC236}">
                <a16:creationId xmlns:a16="http://schemas.microsoft.com/office/drawing/2014/main" id="{28589C21-F807-C84D-993B-89798A470CD0}"/>
              </a:ext>
            </a:extLst>
          </p:cNvPr>
          <p:cNvSpPr/>
          <p:nvPr/>
        </p:nvSpPr>
        <p:spPr>
          <a:xfrm>
            <a:off x="3797712" y="5791733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0" name="TextBox 224">
            <a:extLst>
              <a:ext uri="{FF2B5EF4-FFF2-40B4-BE49-F238E27FC236}">
                <a16:creationId xmlns:a16="http://schemas.microsoft.com/office/drawing/2014/main" id="{334AD5B9-AE45-2F47-9F1D-23507354EF5E}"/>
              </a:ext>
            </a:extLst>
          </p:cNvPr>
          <p:cNvSpPr txBox="1"/>
          <p:nvPr/>
        </p:nvSpPr>
        <p:spPr>
          <a:xfrm>
            <a:off x="3780450" y="671686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1" name="TextBox 225">
            <a:extLst>
              <a:ext uri="{FF2B5EF4-FFF2-40B4-BE49-F238E27FC236}">
                <a16:creationId xmlns:a16="http://schemas.microsoft.com/office/drawing/2014/main" id="{5A8BAF16-488B-5748-95CD-BD1DDBD7B8B1}"/>
              </a:ext>
            </a:extLst>
          </p:cNvPr>
          <p:cNvSpPr txBox="1"/>
          <p:nvPr/>
        </p:nvSpPr>
        <p:spPr>
          <a:xfrm>
            <a:off x="4699420" y="6947701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9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2" name="Rounded Rectangle 226">
            <a:extLst>
              <a:ext uri="{FF2B5EF4-FFF2-40B4-BE49-F238E27FC236}">
                <a16:creationId xmlns:a16="http://schemas.microsoft.com/office/drawing/2014/main" id="{85ECDD55-2049-5B40-86D5-34514D405E53}"/>
              </a:ext>
            </a:extLst>
          </p:cNvPr>
          <p:cNvSpPr/>
          <p:nvPr/>
        </p:nvSpPr>
        <p:spPr>
          <a:xfrm>
            <a:off x="3797712" y="6978479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3" name="Freeform 4">
            <a:extLst>
              <a:ext uri="{FF2B5EF4-FFF2-40B4-BE49-F238E27FC236}">
                <a16:creationId xmlns:a16="http://schemas.microsoft.com/office/drawing/2014/main" id="{DA9BD063-1C1F-834A-909B-EC452D802243}"/>
              </a:ext>
            </a:extLst>
          </p:cNvPr>
          <p:cNvSpPr/>
          <p:nvPr/>
        </p:nvSpPr>
        <p:spPr>
          <a:xfrm rot="16200000">
            <a:off x="-31773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Freeform 3">
            <a:extLst>
              <a:ext uri="{FF2B5EF4-FFF2-40B4-BE49-F238E27FC236}">
                <a16:creationId xmlns:a16="http://schemas.microsoft.com/office/drawing/2014/main" id="{EBD12BBD-36C7-F742-B673-E54FCBE59447}"/>
              </a:ext>
            </a:extLst>
          </p:cNvPr>
          <p:cNvSpPr/>
          <p:nvPr/>
        </p:nvSpPr>
        <p:spPr>
          <a:xfrm>
            <a:off x="43962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Freeform 78">
            <a:extLst>
              <a:ext uri="{FF2B5EF4-FFF2-40B4-BE49-F238E27FC236}">
                <a16:creationId xmlns:a16="http://schemas.microsoft.com/office/drawing/2014/main" id="{2041C7E5-DF9B-4941-880C-6C4BE6FF2F5D}"/>
              </a:ext>
            </a:extLst>
          </p:cNvPr>
          <p:cNvSpPr/>
          <p:nvPr/>
        </p:nvSpPr>
        <p:spPr>
          <a:xfrm rot="16200000">
            <a:off x="2406974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Freeform 79">
            <a:extLst>
              <a:ext uri="{FF2B5EF4-FFF2-40B4-BE49-F238E27FC236}">
                <a16:creationId xmlns:a16="http://schemas.microsoft.com/office/drawing/2014/main" id="{1DBCF3B3-152C-3847-A067-5D5A405024CE}"/>
              </a:ext>
            </a:extLst>
          </p:cNvPr>
          <p:cNvSpPr/>
          <p:nvPr/>
        </p:nvSpPr>
        <p:spPr>
          <a:xfrm>
            <a:off x="2878376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Freeform 80">
            <a:extLst>
              <a:ext uri="{FF2B5EF4-FFF2-40B4-BE49-F238E27FC236}">
                <a16:creationId xmlns:a16="http://schemas.microsoft.com/office/drawing/2014/main" id="{08D1B36C-BBCE-E245-B72A-EBB9A6804255}"/>
              </a:ext>
            </a:extLst>
          </p:cNvPr>
          <p:cNvSpPr/>
          <p:nvPr/>
        </p:nvSpPr>
        <p:spPr>
          <a:xfrm rot="16200000">
            <a:off x="5045807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Freeform 81">
            <a:extLst>
              <a:ext uri="{FF2B5EF4-FFF2-40B4-BE49-F238E27FC236}">
                <a16:creationId xmlns:a16="http://schemas.microsoft.com/office/drawing/2014/main" id="{3A2A2A3B-3BAD-5F45-9A0C-BA34DD5C92A7}"/>
              </a:ext>
            </a:extLst>
          </p:cNvPr>
          <p:cNvSpPr/>
          <p:nvPr/>
        </p:nvSpPr>
        <p:spPr>
          <a:xfrm>
            <a:off x="551720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9" name="Group 1">
            <a:extLst>
              <a:ext uri="{FF2B5EF4-FFF2-40B4-BE49-F238E27FC236}">
                <a16:creationId xmlns:a16="http://schemas.microsoft.com/office/drawing/2014/main" id="{7432C89D-D6E6-EA45-8046-08E55F4AA349}"/>
              </a:ext>
            </a:extLst>
          </p:cNvPr>
          <p:cNvGrpSpPr/>
          <p:nvPr/>
        </p:nvGrpSpPr>
        <p:grpSpPr>
          <a:xfrm>
            <a:off x="418475" y="3311462"/>
            <a:ext cx="2813061" cy="1037488"/>
            <a:chOff x="454220" y="2396626"/>
            <a:chExt cx="2813061" cy="1037488"/>
          </a:xfrm>
        </p:grpSpPr>
        <p:sp>
          <p:nvSpPr>
            <p:cNvPr id="150" name="TextBox 82">
              <a:extLst>
                <a:ext uri="{FF2B5EF4-FFF2-40B4-BE49-F238E27FC236}">
                  <a16:creationId xmlns:a16="http://schemas.microsoft.com/office/drawing/2014/main" id="{2ACCBC8E-3A1C-DA4A-ABAE-D16CF4290052}"/>
                </a:ext>
              </a:extLst>
            </p:cNvPr>
            <p:cNvSpPr txBox="1"/>
            <p:nvPr/>
          </p:nvSpPr>
          <p:spPr>
            <a:xfrm>
              <a:off x="454220" y="2396626"/>
              <a:ext cx="7713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rgbClr val="FBD43E"/>
                  </a:solidFill>
                  <a:ea typeface="Roboto" pitchFamily="2" charset="0"/>
                  <a:cs typeface="Lato" panose="020F0502020204030203" pitchFamily="34" charset="0"/>
                </a:rPr>
                <a:t>CONTATO</a:t>
              </a:r>
            </a:p>
          </p:txBody>
        </p:sp>
        <p:sp>
          <p:nvSpPr>
            <p:cNvPr id="151" name="TextBox 83">
              <a:extLst>
                <a:ext uri="{FF2B5EF4-FFF2-40B4-BE49-F238E27FC236}">
                  <a16:creationId xmlns:a16="http://schemas.microsoft.com/office/drawing/2014/main" id="{D578552D-DB6A-F94C-A264-F7680FCBD384}"/>
                </a:ext>
              </a:extLst>
            </p:cNvPr>
            <p:cNvSpPr txBox="1"/>
            <p:nvPr/>
          </p:nvSpPr>
          <p:spPr>
            <a:xfrm>
              <a:off x="857019" y="3203282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12 Street Name, </a:t>
              </a:r>
              <a:r>
                <a:rPr lang="en-PH" sz="900" dirty="0" err="1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Lisboa</a:t>
              </a:r>
              <a:endPara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endParaRPr>
            </a:p>
          </p:txBody>
        </p:sp>
        <p:pic>
          <p:nvPicPr>
            <p:cNvPr id="152" name="Picture 85">
              <a:extLst>
                <a:ext uri="{FF2B5EF4-FFF2-40B4-BE49-F238E27FC236}">
                  <a16:creationId xmlns:a16="http://schemas.microsoft.com/office/drawing/2014/main" id="{0D42CBD9-7195-0146-9598-BCE233DE1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07" y="3257398"/>
              <a:ext cx="168487" cy="168487"/>
            </a:xfrm>
            <a:prstGeom prst="rect">
              <a:avLst/>
            </a:prstGeom>
          </p:spPr>
        </p:pic>
        <p:pic>
          <p:nvPicPr>
            <p:cNvPr id="153" name="Picture 87">
              <a:extLst>
                <a:ext uri="{FF2B5EF4-FFF2-40B4-BE49-F238E27FC236}">
                  <a16:creationId xmlns:a16="http://schemas.microsoft.com/office/drawing/2014/main" id="{50F53D7B-5A46-BC40-B836-6FB2BD500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56" y="2709498"/>
              <a:ext cx="125989" cy="125989"/>
            </a:xfrm>
            <a:prstGeom prst="rect">
              <a:avLst/>
            </a:prstGeom>
          </p:spPr>
        </p:pic>
        <p:pic>
          <p:nvPicPr>
            <p:cNvPr id="154" name="Picture 88">
              <a:extLst>
                <a:ext uri="{FF2B5EF4-FFF2-40B4-BE49-F238E27FC236}">
                  <a16:creationId xmlns:a16="http://schemas.microsoft.com/office/drawing/2014/main" id="{AFA21EC3-C0C2-D94E-AF27-0C918501B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82" y="3072511"/>
              <a:ext cx="144337" cy="144337"/>
            </a:xfrm>
            <a:prstGeom prst="rect">
              <a:avLst/>
            </a:prstGeom>
          </p:spPr>
        </p:pic>
        <p:pic>
          <p:nvPicPr>
            <p:cNvPr id="155" name="Picture 89">
              <a:extLst>
                <a:ext uri="{FF2B5EF4-FFF2-40B4-BE49-F238E27FC236}">
                  <a16:creationId xmlns:a16="http://schemas.microsoft.com/office/drawing/2014/main" id="{502BA64A-BB59-4448-AE2D-CEFE8D5ED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06" y="2876036"/>
              <a:ext cx="155926" cy="155926"/>
            </a:xfrm>
            <a:prstGeom prst="rect">
              <a:avLst/>
            </a:prstGeom>
          </p:spPr>
        </p:pic>
        <p:sp>
          <p:nvSpPr>
            <p:cNvPr id="156" name="TextBox 90">
              <a:extLst>
                <a:ext uri="{FF2B5EF4-FFF2-40B4-BE49-F238E27FC236}">
                  <a16:creationId xmlns:a16="http://schemas.microsoft.com/office/drawing/2014/main" id="{2F50F15A-F4F0-4C4B-A3F4-07859DFD9544}"/>
                </a:ext>
              </a:extLst>
            </p:cNvPr>
            <p:cNvSpPr txBox="1"/>
            <p:nvPr/>
          </p:nvSpPr>
          <p:spPr>
            <a:xfrm>
              <a:off x="857019" y="2630905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000 111 333</a:t>
              </a:r>
            </a:p>
          </p:txBody>
        </p:sp>
        <p:sp>
          <p:nvSpPr>
            <p:cNvPr id="157" name="TextBox 91">
              <a:extLst>
                <a:ext uri="{FF2B5EF4-FFF2-40B4-BE49-F238E27FC236}">
                  <a16:creationId xmlns:a16="http://schemas.microsoft.com/office/drawing/2014/main" id="{211C81E2-7C8E-C344-9D3A-962EB904777E}"/>
                </a:ext>
              </a:extLst>
            </p:cNvPr>
            <p:cNvSpPr txBox="1"/>
            <p:nvPr/>
          </p:nvSpPr>
          <p:spPr>
            <a:xfrm>
              <a:off x="857019" y="2821697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000 222 444</a:t>
              </a:r>
            </a:p>
          </p:txBody>
        </p:sp>
        <p:sp>
          <p:nvSpPr>
            <p:cNvPr id="158" name="TextBox 92">
              <a:extLst>
                <a:ext uri="{FF2B5EF4-FFF2-40B4-BE49-F238E27FC236}">
                  <a16:creationId xmlns:a16="http://schemas.microsoft.com/office/drawing/2014/main" id="{080F892D-C828-EE42-80D4-85DB24B21CF6}"/>
                </a:ext>
              </a:extLst>
            </p:cNvPr>
            <p:cNvSpPr txBox="1"/>
            <p:nvPr/>
          </p:nvSpPr>
          <p:spPr>
            <a:xfrm>
              <a:off x="857019" y="3012489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name@mail.com</a:t>
              </a:r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48556C02-69B8-AC4F-850D-78C157AEA84F}"/>
              </a:ext>
            </a:extLst>
          </p:cNvPr>
          <p:cNvSpPr/>
          <p:nvPr/>
        </p:nvSpPr>
        <p:spPr>
          <a:xfrm>
            <a:off x="469549" y="631297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FBD43E"/>
                </a:solidFill>
                <a:cs typeface="Lato" panose="020F0502020204030203" pitchFamily="34" charset="0"/>
              </a:rPr>
              <a:t>Delfininio</a:t>
            </a:r>
            <a:endParaRPr lang="fr-FR" sz="6000" b="1" dirty="0"/>
          </a:p>
        </p:txBody>
      </p:sp>
      <p:pic>
        <p:nvPicPr>
          <p:cNvPr id="160" name="Image 159">
            <a:extLst>
              <a:ext uri="{FF2B5EF4-FFF2-40B4-BE49-F238E27FC236}">
                <a16:creationId xmlns:a16="http://schemas.microsoft.com/office/drawing/2014/main" id="{B01586DF-8AE5-B34D-AE7C-DB86FA3FFDD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0" r="15199"/>
          <a:stretch/>
        </p:blipFill>
        <p:spPr>
          <a:xfrm>
            <a:off x="4603263" y="-26591"/>
            <a:ext cx="2747831" cy="277625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71964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258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2019-03-22T10:45:42Z</dcterms:created>
  <dcterms:modified xsi:type="dcterms:W3CDTF">2019-03-22T10:46:41Z</dcterms:modified>
</cp:coreProperties>
</file>