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82" d="100"/>
          <a:sy n="82" d="100"/>
        </p:scale>
        <p:origin x="3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F33FA-0274-EF44-BCB9-E53A0DEDE3E6}" type="datetimeFigureOut">
              <a:rPr lang="fr-FR" smtClean="0"/>
              <a:t>22/03/2019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4ED72-EE0A-5947-B295-8067851FB7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03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F33FA-0274-EF44-BCB9-E53A0DEDE3E6}" type="datetimeFigureOut">
              <a:rPr lang="fr-FR" smtClean="0"/>
              <a:t>22/03/2019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4ED72-EE0A-5947-B295-8067851FB7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9288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F33FA-0274-EF44-BCB9-E53A0DEDE3E6}" type="datetimeFigureOut">
              <a:rPr lang="fr-FR" smtClean="0"/>
              <a:t>22/03/2019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4ED72-EE0A-5947-B295-8067851FB7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4123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F33FA-0274-EF44-BCB9-E53A0DEDE3E6}" type="datetimeFigureOut">
              <a:rPr lang="fr-FR" smtClean="0"/>
              <a:t>22/03/2019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4ED72-EE0A-5947-B295-8067851FB7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4995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F33FA-0274-EF44-BCB9-E53A0DEDE3E6}" type="datetimeFigureOut">
              <a:rPr lang="fr-FR" smtClean="0"/>
              <a:t>22/03/2019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4ED72-EE0A-5947-B295-8067851FB7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755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F33FA-0274-EF44-BCB9-E53A0DEDE3E6}" type="datetimeFigureOut">
              <a:rPr lang="fr-FR" smtClean="0"/>
              <a:t>22/03/2019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4ED72-EE0A-5947-B295-8067851FB7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678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F33FA-0274-EF44-BCB9-E53A0DEDE3E6}" type="datetimeFigureOut">
              <a:rPr lang="fr-FR" smtClean="0"/>
              <a:t>22/03/2019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4ED72-EE0A-5947-B295-8067851FB7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4032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F33FA-0274-EF44-BCB9-E53A0DEDE3E6}" type="datetimeFigureOut">
              <a:rPr lang="fr-FR" smtClean="0"/>
              <a:t>22/03/2019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4ED72-EE0A-5947-B295-8067851FB7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794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F33FA-0274-EF44-BCB9-E53A0DEDE3E6}" type="datetimeFigureOut">
              <a:rPr lang="fr-FR" smtClean="0"/>
              <a:t>22/03/2019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4ED72-EE0A-5947-B295-8067851FB7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556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F33FA-0274-EF44-BCB9-E53A0DEDE3E6}" type="datetimeFigureOut">
              <a:rPr lang="fr-FR" smtClean="0"/>
              <a:t>22/03/2019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4ED72-EE0A-5947-B295-8067851FB7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3034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F33FA-0274-EF44-BCB9-E53A0DEDE3E6}" type="datetimeFigureOut">
              <a:rPr lang="fr-FR" smtClean="0"/>
              <a:t>22/03/2019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4ED72-EE0A-5947-B295-8067851FB7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967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F33FA-0274-EF44-BCB9-E53A0DEDE3E6}" type="datetimeFigureOut">
              <a:rPr lang="fr-FR" smtClean="0"/>
              <a:t>22/03/2019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4ED72-EE0A-5947-B295-8067851FB7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911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81">
            <a:extLst>
              <a:ext uri="{FF2B5EF4-FFF2-40B4-BE49-F238E27FC236}">
                <a16:creationId xmlns:a16="http://schemas.microsoft.com/office/drawing/2014/main" id="{11980798-28C5-0847-8373-E081F3F607FF}"/>
              </a:ext>
            </a:extLst>
          </p:cNvPr>
          <p:cNvSpPr/>
          <p:nvPr/>
        </p:nvSpPr>
        <p:spPr>
          <a:xfrm>
            <a:off x="0" y="0"/>
            <a:ext cx="7559675" cy="10691813"/>
          </a:xfrm>
          <a:prstGeom prst="rect">
            <a:avLst/>
          </a:prstGeom>
          <a:solidFill>
            <a:srgbClr val="02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Oval 6">
            <a:extLst>
              <a:ext uri="{FF2B5EF4-FFF2-40B4-BE49-F238E27FC236}">
                <a16:creationId xmlns:a16="http://schemas.microsoft.com/office/drawing/2014/main" id="{E35E4D95-41A3-984F-A5A0-06DADB2346AC}"/>
              </a:ext>
            </a:extLst>
          </p:cNvPr>
          <p:cNvSpPr/>
          <p:nvPr/>
        </p:nvSpPr>
        <p:spPr>
          <a:xfrm>
            <a:off x="4295018" y="-392826"/>
            <a:ext cx="3404226" cy="350872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Freeform 86">
            <a:extLst>
              <a:ext uri="{FF2B5EF4-FFF2-40B4-BE49-F238E27FC236}">
                <a16:creationId xmlns:a16="http://schemas.microsoft.com/office/drawing/2014/main" id="{BB4851AB-CE77-EE4D-B851-30C5503A46DC}"/>
              </a:ext>
            </a:extLst>
          </p:cNvPr>
          <p:cNvSpPr/>
          <p:nvPr/>
        </p:nvSpPr>
        <p:spPr>
          <a:xfrm rot="12056212">
            <a:off x="3596340" y="382782"/>
            <a:ext cx="3548008" cy="2897689"/>
          </a:xfrm>
          <a:custGeom>
            <a:avLst/>
            <a:gdLst>
              <a:gd name="connsiteX0" fmla="*/ 17383 w 2479229"/>
              <a:gd name="connsiteY0" fmla="*/ 1582752 h 2024808"/>
              <a:gd name="connsiteX1" fmla="*/ 70137 w 2479229"/>
              <a:gd name="connsiteY1" fmla="*/ 1547583 h 2024808"/>
              <a:gd name="connsiteX2" fmla="*/ 580091 w 2479229"/>
              <a:gd name="connsiteY2" fmla="*/ 299075 h 2024808"/>
              <a:gd name="connsiteX3" fmla="*/ 527337 w 2479229"/>
              <a:gd name="connsiteY3" fmla="*/ 1705845 h 2024808"/>
              <a:gd name="connsiteX4" fmla="*/ 984537 w 2479229"/>
              <a:gd name="connsiteY4" fmla="*/ 137 h 2024808"/>
              <a:gd name="connsiteX5" fmla="*/ 1019706 w 2479229"/>
              <a:gd name="connsiteY5" fmla="*/ 1811352 h 2024808"/>
              <a:gd name="connsiteX6" fmla="*/ 1406568 w 2479229"/>
              <a:gd name="connsiteY6" fmla="*/ 703522 h 2024808"/>
              <a:gd name="connsiteX7" fmla="*/ 1336229 w 2479229"/>
              <a:gd name="connsiteY7" fmla="*/ 2022368 h 2024808"/>
              <a:gd name="connsiteX8" fmla="*/ 1670337 w 2479229"/>
              <a:gd name="connsiteY8" fmla="*/ 299075 h 2024808"/>
              <a:gd name="connsiteX9" fmla="*/ 1969276 w 2479229"/>
              <a:gd name="connsiteY9" fmla="*/ 1881691 h 2024808"/>
              <a:gd name="connsiteX10" fmla="*/ 2233045 w 2479229"/>
              <a:gd name="connsiteY10" fmla="*/ 703522 h 2024808"/>
              <a:gd name="connsiteX11" fmla="*/ 2479229 w 2479229"/>
              <a:gd name="connsiteY11" fmla="*/ 1881691 h 2024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479229" h="2024808">
                <a:moveTo>
                  <a:pt x="17383" y="1582752"/>
                </a:moveTo>
                <a:cubicBezTo>
                  <a:pt x="-3133" y="1672140"/>
                  <a:pt x="-23648" y="1761529"/>
                  <a:pt x="70137" y="1547583"/>
                </a:cubicBezTo>
                <a:cubicBezTo>
                  <a:pt x="163922" y="1333637"/>
                  <a:pt x="503891" y="272698"/>
                  <a:pt x="580091" y="299075"/>
                </a:cubicBezTo>
                <a:cubicBezTo>
                  <a:pt x="656291" y="325452"/>
                  <a:pt x="459929" y="1755668"/>
                  <a:pt x="527337" y="1705845"/>
                </a:cubicBezTo>
                <a:cubicBezTo>
                  <a:pt x="594745" y="1656022"/>
                  <a:pt x="902476" y="-17448"/>
                  <a:pt x="984537" y="137"/>
                </a:cubicBezTo>
                <a:cubicBezTo>
                  <a:pt x="1066599" y="17721"/>
                  <a:pt x="949368" y="1694121"/>
                  <a:pt x="1019706" y="1811352"/>
                </a:cubicBezTo>
                <a:cubicBezTo>
                  <a:pt x="1090044" y="1928583"/>
                  <a:pt x="1353814" y="668353"/>
                  <a:pt x="1406568" y="703522"/>
                </a:cubicBezTo>
                <a:cubicBezTo>
                  <a:pt x="1459322" y="738691"/>
                  <a:pt x="1292268" y="2089776"/>
                  <a:pt x="1336229" y="2022368"/>
                </a:cubicBezTo>
                <a:cubicBezTo>
                  <a:pt x="1380191" y="1954960"/>
                  <a:pt x="1564829" y="322521"/>
                  <a:pt x="1670337" y="299075"/>
                </a:cubicBezTo>
                <a:cubicBezTo>
                  <a:pt x="1775845" y="275629"/>
                  <a:pt x="1875491" y="1814283"/>
                  <a:pt x="1969276" y="1881691"/>
                </a:cubicBezTo>
                <a:cubicBezTo>
                  <a:pt x="2063061" y="1949099"/>
                  <a:pt x="2148053" y="703522"/>
                  <a:pt x="2233045" y="703522"/>
                </a:cubicBezTo>
                <a:cubicBezTo>
                  <a:pt x="2318037" y="703522"/>
                  <a:pt x="2398633" y="1292606"/>
                  <a:pt x="2479229" y="1881691"/>
                </a:cubicBezTo>
              </a:path>
            </a:pathLst>
          </a:custGeom>
          <a:noFill/>
          <a:ln w="3175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TextBox 212">
            <a:extLst>
              <a:ext uri="{FF2B5EF4-FFF2-40B4-BE49-F238E27FC236}">
                <a16:creationId xmlns:a16="http://schemas.microsoft.com/office/drawing/2014/main" id="{DFEC4EE3-4204-134C-A7AA-1C5148AC59DD}"/>
              </a:ext>
            </a:extLst>
          </p:cNvPr>
          <p:cNvSpPr txBox="1"/>
          <p:nvPr/>
        </p:nvSpPr>
        <p:spPr>
          <a:xfrm>
            <a:off x="320467" y="93715"/>
            <a:ext cx="27039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FBD43E"/>
                </a:solidFill>
                <a:cs typeface="Lato" panose="020F0502020204030203" pitchFamily="34" charset="0"/>
              </a:rPr>
              <a:t>Claire </a:t>
            </a:r>
            <a:br>
              <a:rPr lang="en-GB" sz="4000" dirty="0">
                <a:solidFill>
                  <a:srgbClr val="FBD43E"/>
                </a:solidFill>
                <a:cs typeface="Lato" panose="020F0502020204030203" pitchFamily="34" charset="0"/>
              </a:rPr>
            </a:br>
            <a:endParaRPr lang="en-GB" sz="4000" dirty="0">
              <a:solidFill>
                <a:srgbClr val="FBD43E"/>
              </a:solidFill>
              <a:cs typeface="Lato" panose="020F0502020204030203" pitchFamily="34" charset="0"/>
            </a:endParaRPr>
          </a:p>
        </p:txBody>
      </p:sp>
      <p:sp>
        <p:nvSpPr>
          <p:cNvPr id="86" name="TextBox 143">
            <a:extLst>
              <a:ext uri="{FF2B5EF4-FFF2-40B4-BE49-F238E27FC236}">
                <a16:creationId xmlns:a16="http://schemas.microsoft.com/office/drawing/2014/main" id="{233073DE-33E0-C148-9CBA-E6C2C42BE877}"/>
              </a:ext>
            </a:extLst>
          </p:cNvPr>
          <p:cNvSpPr txBox="1"/>
          <p:nvPr/>
        </p:nvSpPr>
        <p:spPr>
          <a:xfrm>
            <a:off x="3780450" y="2879483"/>
            <a:ext cx="18726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BD43E"/>
                </a:solidFill>
                <a:ea typeface="Roboto" pitchFamily="2" charset="0"/>
                <a:cs typeface="Lato" panose="020F0502020204030203" pitchFamily="34" charset="0"/>
              </a:rPr>
              <a:t>EXPERIÊNCIA PROFISSIONAL </a:t>
            </a:r>
          </a:p>
        </p:txBody>
      </p:sp>
      <p:sp>
        <p:nvSpPr>
          <p:cNvPr id="87" name="TextBox 153">
            <a:extLst>
              <a:ext uri="{FF2B5EF4-FFF2-40B4-BE49-F238E27FC236}">
                <a16:creationId xmlns:a16="http://schemas.microsoft.com/office/drawing/2014/main" id="{050C2E57-42EC-DE4F-B205-3F75AA53CEC7}"/>
              </a:ext>
            </a:extLst>
          </p:cNvPr>
          <p:cNvSpPr txBox="1"/>
          <p:nvPr/>
        </p:nvSpPr>
        <p:spPr>
          <a:xfrm>
            <a:off x="3780450" y="3156629"/>
            <a:ext cx="1029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88" name="TextBox 154">
            <a:extLst>
              <a:ext uri="{FF2B5EF4-FFF2-40B4-BE49-F238E27FC236}">
                <a16:creationId xmlns:a16="http://schemas.microsoft.com/office/drawing/2014/main" id="{0B9A29D5-94AD-464D-93CC-0C502BF4456D}"/>
              </a:ext>
            </a:extLst>
          </p:cNvPr>
          <p:cNvSpPr txBox="1"/>
          <p:nvPr/>
        </p:nvSpPr>
        <p:spPr>
          <a:xfrm>
            <a:off x="4699420" y="3387461"/>
            <a:ext cx="22652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 err="1">
                <a:solidFill>
                  <a:schemeClr val="bg1"/>
                </a:solidFill>
                <a:cs typeface="Lato" panose="020F0502020204030203" pitchFamily="34" charset="0"/>
              </a:rPr>
              <a:t>Empresa</a:t>
            </a:r>
            <a:endParaRPr lang="en-GB" sz="9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900" i="1" dirty="0">
                <a:solidFill>
                  <a:schemeClr val="bg1"/>
                </a:solidFill>
                <a:cs typeface="Lato" panose="020F0502020204030203" pitchFamily="34" charset="0"/>
              </a:rPr>
              <a:t>Cargo </a:t>
            </a:r>
            <a:r>
              <a:rPr lang="en-GB" sz="900" i="1" dirty="0" err="1">
                <a:solidFill>
                  <a:schemeClr val="bg1"/>
                </a:solidFill>
                <a:cs typeface="Lato" panose="020F0502020204030203" pitchFamily="34" charset="0"/>
              </a:rPr>
              <a:t>exercido</a:t>
            </a:r>
            <a:r>
              <a:rPr lang="en-GB" sz="900" i="1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</a:p>
          <a:p>
            <a:pPr defTabSz="685800">
              <a:defRPr/>
            </a:pP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Lorem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ipsum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dolor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sit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amet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,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consectetur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adipiscing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elit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Morbi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tristique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sapien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nec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nulla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rutrum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imperdiet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Nullam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faucibus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augue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id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velit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luctus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maximus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89" name="Rounded Rectangle 155">
            <a:extLst>
              <a:ext uri="{FF2B5EF4-FFF2-40B4-BE49-F238E27FC236}">
                <a16:creationId xmlns:a16="http://schemas.microsoft.com/office/drawing/2014/main" id="{CAEC10D0-1A6D-2440-955A-F9BC0FB05C5F}"/>
              </a:ext>
            </a:extLst>
          </p:cNvPr>
          <p:cNvSpPr/>
          <p:nvPr/>
        </p:nvSpPr>
        <p:spPr>
          <a:xfrm>
            <a:off x="3797712" y="3418239"/>
            <a:ext cx="846386" cy="846386"/>
          </a:xfrm>
          <a:prstGeom prst="roundRect">
            <a:avLst/>
          </a:prstGeom>
          <a:solidFill>
            <a:srgbClr val="FBD43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rgbClr val="1A2555"/>
                </a:solidFill>
                <a:ea typeface="Roboto" pitchFamily="2" charset="0"/>
              </a:rPr>
              <a:t>LOGO</a:t>
            </a:r>
          </a:p>
        </p:txBody>
      </p:sp>
      <p:sp>
        <p:nvSpPr>
          <p:cNvPr id="90" name="TextBox 156">
            <a:extLst>
              <a:ext uri="{FF2B5EF4-FFF2-40B4-BE49-F238E27FC236}">
                <a16:creationId xmlns:a16="http://schemas.microsoft.com/office/drawing/2014/main" id="{76BFCED3-9DEE-7840-9252-9E75F3658778}"/>
              </a:ext>
            </a:extLst>
          </p:cNvPr>
          <p:cNvSpPr txBox="1"/>
          <p:nvPr/>
        </p:nvSpPr>
        <p:spPr>
          <a:xfrm>
            <a:off x="425574" y="2093312"/>
            <a:ext cx="7617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BD43E"/>
                </a:solidFill>
                <a:ea typeface="Roboto" pitchFamily="2" charset="0"/>
                <a:cs typeface="Lato" panose="020F0502020204030203" pitchFamily="34" charset="0"/>
              </a:rPr>
              <a:t>OBJETIVO</a:t>
            </a:r>
          </a:p>
        </p:txBody>
      </p:sp>
      <p:sp>
        <p:nvSpPr>
          <p:cNvPr id="91" name="TextBox 157">
            <a:extLst>
              <a:ext uri="{FF2B5EF4-FFF2-40B4-BE49-F238E27FC236}">
                <a16:creationId xmlns:a16="http://schemas.microsoft.com/office/drawing/2014/main" id="{2D6FF199-3C4C-CA47-8B8A-E614D37B1F25}"/>
              </a:ext>
            </a:extLst>
          </p:cNvPr>
          <p:cNvSpPr txBox="1"/>
          <p:nvPr/>
        </p:nvSpPr>
        <p:spPr>
          <a:xfrm>
            <a:off x="418475" y="2359082"/>
            <a:ext cx="340422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Lorem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ipsum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dolor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sit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amet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, </a:t>
            </a: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consectetur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adipiscing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elit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. </a:t>
            </a: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Morbi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 tristique </a:t>
            </a: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sapien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 nec </a:t>
            </a: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nulla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rutrum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imperdiet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. </a:t>
            </a: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Nullam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faucibus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augue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 id </a:t>
            </a: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velit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luctus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maximus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. </a:t>
            </a: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Interdum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 et </a:t>
            </a: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malesuada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fames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ac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 ante </a:t>
            </a: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ipsum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primis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 in </a:t>
            </a: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faucibus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. </a:t>
            </a: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Etiam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 bibendum, ante nec </a:t>
            </a: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luctus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posuere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, </a:t>
            </a: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odio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enim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 semper </a:t>
            </a: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tortor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, id </a:t>
            </a:r>
            <a:r>
              <a:rPr lang="fr-FR" sz="900" dirty="0" err="1">
                <a:solidFill>
                  <a:schemeClr val="bg1"/>
                </a:solidFill>
                <a:cs typeface="Lato" panose="020F0502020204030203" pitchFamily="34" charset="0"/>
              </a:rPr>
              <a:t>eleifend</a:t>
            </a: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 mi ante vitae ex. </a:t>
            </a:r>
          </a:p>
        </p:txBody>
      </p:sp>
      <p:sp>
        <p:nvSpPr>
          <p:cNvPr id="92" name="TextBox 161">
            <a:extLst>
              <a:ext uri="{FF2B5EF4-FFF2-40B4-BE49-F238E27FC236}">
                <a16:creationId xmlns:a16="http://schemas.microsoft.com/office/drawing/2014/main" id="{7F9E0D7D-8BA0-E345-9539-AC1161F66581}"/>
              </a:ext>
            </a:extLst>
          </p:cNvPr>
          <p:cNvSpPr txBox="1"/>
          <p:nvPr/>
        </p:nvSpPr>
        <p:spPr>
          <a:xfrm>
            <a:off x="3780450" y="8107833"/>
            <a:ext cx="11705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FBD43E"/>
                </a:solidFill>
                <a:ea typeface="Roboto" pitchFamily="2" charset="0"/>
                <a:cs typeface="Lato" panose="020F0502020204030203" pitchFamily="34" charset="0"/>
              </a:rPr>
              <a:t>FORMAÇÃO </a:t>
            </a:r>
          </a:p>
        </p:txBody>
      </p:sp>
      <p:sp>
        <p:nvSpPr>
          <p:cNvPr id="93" name="TextBox 162">
            <a:extLst>
              <a:ext uri="{FF2B5EF4-FFF2-40B4-BE49-F238E27FC236}">
                <a16:creationId xmlns:a16="http://schemas.microsoft.com/office/drawing/2014/main" id="{C0C33E4D-E3A0-1642-A2D3-3804D531189E}"/>
              </a:ext>
            </a:extLst>
          </p:cNvPr>
          <p:cNvSpPr txBox="1"/>
          <p:nvPr/>
        </p:nvSpPr>
        <p:spPr>
          <a:xfrm>
            <a:off x="4511093" y="8435356"/>
            <a:ext cx="254986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 err="1">
                <a:solidFill>
                  <a:schemeClr val="bg1"/>
                </a:solidFill>
                <a:cs typeface="Lato" panose="020F0502020204030203" pitchFamily="34" charset="0"/>
              </a:rPr>
              <a:t>Universidade</a:t>
            </a:r>
            <a:r>
              <a:rPr lang="es-ES" sz="900" dirty="0">
                <a:solidFill>
                  <a:schemeClr val="bg1"/>
                </a:solidFill>
                <a:cs typeface="Lato" panose="020F0502020204030203" pitchFamily="34" charset="0"/>
              </a:rPr>
              <a:t> – Grau </a:t>
            </a:r>
          </a:p>
          <a:p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Lorem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ipsum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dolor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sit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amet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,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consectetur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adipiscing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elit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.</a:t>
            </a:r>
            <a:endParaRPr lang="fr-FR" sz="9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94" name="TextBox 163">
            <a:extLst>
              <a:ext uri="{FF2B5EF4-FFF2-40B4-BE49-F238E27FC236}">
                <a16:creationId xmlns:a16="http://schemas.microsoft.com/office/drawing/2014/main" id="{A01119AF-25E7-E04A-B07D-31F36ECAEEF3}"/>
              </a:ext>
            </a:extLst>
          </p:cNvPr>
          <p:cNvSpPr txBox="1"/>
          <p:nvPr/>
        </p:nvSpPr>
        <p:spPr>
          <a:xfrm>
            <a:off x="3780450" y="8435356"/>
            <a:ext cx="6504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2014</a:t>
            </a:r>
          </a:p>
        </p:txBody>
      </p:sp>
      <p:sp>
        <p:nvSpPr>
          <p:cNvPr id="95" name="TextBox 164">
            <a:extLst>
              <a:ext uri="{FF2B5EF4-FFF2-40B4-BE49-F238E27FC236}">
                <a16:creationId xmlns:a16="http://schemas.microsoft.com/office/drawing/2014/main" id="{7525F051-3FBC-5949-B52C-11092F1A1F49}"/>
              </a:ext>
            </a:extLst>
          </p:cNvPr>
          <p:cNvSpPr txBox="1"/>
          <p:nvPr/>
        </p:nvSpPr>
        <p:spPr>
          <a:xfrm>
            <a:off x="4511093" y="9012276"/>
            <a:ext cx="254986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 err="1">
                <a:solidFill>
                  <a:schemeClr val="bg1"/>
                </a:solidFill>
                <a:cs typeface="Lato" panose="020F0502020204030203" pitchFamily="34" charset="0"/>
              </a:rPr>
              <a:t>Universidade</a:t>
            </a:r>
            <a:r>
              <a:rPr lang="es-ES" sz="900" dirty="0">
                <a:solidFill>
                  <a:schemeClr val="bg1"/>
                </a:solidFill>
                <a:cs typeface="Lato" panose="020F0502020204030203" pitchFamily="34" charset="0"/>
              </a:rPr>
              <a:t> – Grau </a:t>
            </a:r>
          </a:p>
          <a:p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Lorem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ipsum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dolor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sit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amet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,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consectetur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adipiscing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elit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.</a:t>
            </a:r>
            <a:endParaRPr lang="fr-FR" sz="9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96" name="TextBox 165">
            <a:extLst>
              <a:ext uri="{FF2B5EF4-FFF2-40B4-BE49-F238E27FC236}">
                <a16:creationId xmlns:a16="http://schemas.microsoft.com/office/drawing/2014/main" id="{DA82EC25-02C2-F64F-A88E-E9CDAC80851D}"/>
              </a:ext>
            </a:extLst>
          </p:cNvPr>
          <p:cNvSpPr txBox="1"/>
          <p:nvPr/>
        </p:nvSpPr>
        <p:spPr>
          <a:xfrm>
            <a:off x="3780450" y="9012276"/>
            <a:ext cx="6504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2014</a:t>
            </a:r>
          </a:p>
        </p:txBody>
      </p:sp>
      <p:sp>
        <p:nvSpPr>
          <p:cNvPr id="97" name="TextBox 168">
            <a:extLst>
              <a:ext uri="{FF2B5EF4-FFF2-40B4-BE49-F238E27FC236}">
                <a16:creationId xmlns:a16="http://schemas.microsoft.com/office/drawing/2014/main" id="{A41CF9FB-20F2-B14F-814A-47308F809244}"/>
              </a:ext>
            </a:extLst>
          </p:cNvPr>
          <p:cNvSpPr txBox="1"/>
          <p:nvPr/>
        </p:nvSpPr>
        <p:spPr>
          <a:xfrm>
            <a:off x="412904" y="4553514"/>
            <a:ext cx="11544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>
                <a:solidFill>
                  <a:srgbClr val="FBD43E"/>
                </a:solidFill>
                <a:ea typeface="Roboto" pitchFamily="2" charset="0"/>
                <a:cs typeface="Lato" panose="020F0502020204030203" pitchFamily="34" charset="0"/>
              </a:rPr>
              <a:t>QUALIFICAÇÕES </a:t>
            </a:r>
          </a:p>
        </p:txBody>
      </p:sp>
      <p:sp>
        <p:nvSpPr>
          <p:cNvPr id="98" name="TextBox 170">
            <a:extLst>
              <a:ext uri="{FF2B5EF4-FFF2-40B4-BE49-F238E27FC236}">
                <a16:creationId xmlns:a16="http://schemas.microsoft.com/office/drawing/2014/main" id="{E383BB27-5D39-A545-8C54-9ADDBADEA8D2}"/>
              </a:ext>
            </a:extLst>
          </p:cNvPr>
          <p:cNvSpPr txBox="1"/>
          <p:nvPr/>
        </p:nvSpPr>
        <p:spPr>
          <a:xfrm>
            <a:off x="452478" y="5126126"/>
            <a:ext cx="12330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99" name="TextBox 171">
            <a:extLst>
              <a:ext uri="{FF2B5EF4-FFF2-40B4-BE49-F238E27FC236}">
                <a16:creationId xmlns:a16="http://schemas.microsoft.com/office/drawing/2014/main" id="{86600086-5F62-A841-8532-BA8237250C18}"/>
              </a:ext>
            </a:extLst>
          </p:cNvPr>
          <p:cNvSpPr txBox="1"/>
          <p:nvPr/>
        </p:nvSpPr>
        <p:spPr>
          <a:xfrm>
            <a:off x="452478" y="5440510"/>
            <a:ext cx="12330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InDesign</a:t>
            </a:r>
          </a:p>
        </p:txBody>
      </p:sp>
      <p:sp>
        <p:nvSpPr>
          <p:cNvPr id="100" name="TextBox 172">
            <a:extLst>
              <a:ext uri="{FF2B5EF4-FFF2-40B4-BE49-F238E27FC236}">
                <a16:creationId xmlns:a16="http://schemas.microsoft.com/office/drawing/2014/main" id="{F1AA5132-59CF-C445-B49E-4D0EAB39D677}"/>
              </a:ext>
            </a:extLst>
          </p:cNvPr>
          <p:cNvSpPr txBox="1"/>
          <p:nvPr/>
        </p:nvSpPr>
        <p:spPr>
          <a:xfrm>
            <a:off x="452478" y="5754894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101" name="TextBox 173">
            <a:extLst>
              <a:ext uri="{FF2B5EF4-FFF2-40B4-BE49-F238E27FC236}">
                <a16:creationId xmlns:a16="http://schemas.microsoft.com/office/drawing/2014/main" id="{48F99706-9431-5445-8E9B-D44A0F88C31D}"/>
              </a:ext>
            </a:extLst>
          </p:cNvPr>
          <p:cNvSpPr txBox="1"/>
          <p:nvPr/>
        </p:nvSpPr>
        <p:spPr>
          <a:xfrm>
            <a:off x="452478" y="6069278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Google Ads</a:t>
            </a:r>
          </a:p>
        </p:txBody>
      </p:sp>
      <p:sp>
        <p:nvSpPr>
          <p:cNvPr id="102" name="TextBox 174">
            <a:extLst>
              <a:ext uri="{FF2B5EF4-FFF2-40B4-BE49-F238E27FC236}">
                <a16:creationId xmlns:a16="http://schemas.microsoft.com/office/drawing/2014/main" id="{2D5E5369-67E3-3847-8523-8F3F750D2392}"/>
              </a:ext>
            </a:extLst>
          </p:cNvPr>
          <p:cNvSpPr txBox="1"/>
          <p:nvPr/>
        </p:nvSpPr>
        <p:spPr>
          <a:xfrm>
            <a:off x="452478" y="6442615"/>
            <a:ext cx="27276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i="1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Idiomas</a:t>
            </a:r>
            <a:r>
              <a:rPr lang="en-GB" sz="900" b="1" i="1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 </a:t>
            </a:r>
          </a:p>
        </p:txBody>
      </p:sp>
      <p:sp>
        <p:nvSpPr>
          <p:cNvPr id="103" name="TextBox 175">
            <a:extLst>
              <a:ext uri="{FF2B5EF4-FFF2-40B4-BE49-F238E27FC236}">
                <a16:creationId xmlns:a16="http://schemas.microsoft.com/office/drawing/2014/main" id="{950146DA-DE22-354E-B835-A12A6C1835DB}"/>
              </a:ext>
            </a:extLst>
          </p:cNvPr>
          <p:cNvSpPr txBox="1"/>
          <p:nvPr/>
        </p:nvSpPr>
        <p:spPr>
          <a:xfrm>
            <a:off x="452478" y="6742697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Inglês</a:t>
            </a:r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 </a:t>
            </a:r>
          </a:p>
        </p:txBody>
      </p:sp>
      <p:sp>
        <p:nvSpPr>
          <p:cNvPr id="104" name="TextBox 176">
            <a:extLst>
              <a:ext uri="{FF2B5EF4-FFF2-40B4-BE49-F238E27FC236}">
                <a16:creationId xmlns:a16="http://schemas.microsoft.com/office/drawing/2014/main" id="{46178309-C7AD-A246-A49D-5829C64B2A5F}"/>
              </a:ext>
            </a:extLst>
          </p:cNvPr>
          <p:cNvSpPr txBox="1"/>
          <p:nvPr/>
        </p:nvSpPr>
        <p:spPr>
          <a:xfrm>
            <a:off x="452478" y="7057081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Italiano</a:t>
            </a:r>
            <a:endParaRPr lang="en-GB" sz="900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105" name="TextBox 177">
            <a:extLst>
              <a:ext uri="{FF2B5EF4-FFF2-40B4-BE49-F238E27FC236}">
                <a16:creationId xmlns:a16="http://schemas.microsoft.com/office/drawing/2014/main" id="{93DBF53F-5602-EF4D-8CE6-0DEC386FAB4F}"/>
              </a:ext>
            </a:extLst>
          </p:cNvPr>
          <p:cNvSpPr txBox="1"/>
          <p:nvPr/>
        </p:nvSpPr>
        <p:spPr>
          <a:xfrm>
            <a:off x="452478" y="7371465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Espanhol</a:t>
            </a:r>
            <a:endParaRPr lang="en-GB" sz="900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106" name="TextBox 178">
            <a:extLst>
              <a:ext uri="{FF2B5EF4-FFF2-40B4-BE49-F238E27FC236}">
                <a16:creationId xmlns:a16="http://schemas.microsoft.com/office/drawing/2014/main" id="{C9AD5426-4BE2-7140-A353-202C9884CC48}"/>
              </a:ext>
            </a:extLst>
          </p:cNvPr>
          <p:cNvSpPr txBox="1"/>
          <p:nvPr/>
        </p:nvSpPr>
        <p:spPr>
          <a:xfrm>
            <a:off x="452478" y="7756533"/>
            <a:ext cx="27276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i="1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Personalidade</a:t>
            </a:r>
            <a:endParaRPr lang="en-GB" sz="900" b="1" i="1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107" name="TextBox 179">
            <a:extLst>
              <a:ext uri="{FF2B5EF4-FFF2-40B4-BE49-F238E27FC236}">
                <a16:creationId xmlns:a16="http://schemas.microsoft.com/office/drawing/2014/main" id="{3D4260E7-DAF4-FF49-BBAA-BE643D3F2D5E}"/>
              </a:ext>
            </a:extLst>
          </p:cNvPr>
          <p:cNvSpPr txBox="1"/>
          <p:nvPr/>
        </p:nvSpPr>
        <p:spPr>
          <a:xfrm>
            <a:off x="452478" y="8056615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Criativo</a:t>
            </a:r>
            <a:endParaRPr lang="en-GB" sz="900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108" name="TextBox 180">
            <a:extLst>
              <a:ext uri="{FF2B5EF4-FFF2-40B4-BE49-F238E27FC236}">
                <a16:creationId xmlns:a16="http://schemas.microsoft.com/office/drawing/2014/main" id="{5B070CB3-A88D-8A45-B47D-0733A6FD5104}"/>
              </a:ext>
            </a:extLst>
          </p:cNvPr>
          <p:cNvSpPr txBox="1"/>
          <p:nvPr/>
        </p:nvSpPr>
        <p:spPr>
          <a:xfrm>
            <a:off x="452478" y="8370999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Sério</a:t>
            </a:r>
            <a:endParaRPr lang="en-GB" sz="900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109" name="TextBox 181">
            <a:extLst>
              <a:ext uri="{FF2B5EF4-FFF2-40B4-BE49-F238E27FC236}">
                <a16:creationId xmlns:a16="http://schemas.microsoft.com/office/drawing/2014/main" id="{A5FF1FEC-2299-4F49-905D-CCCE6AFE13CF}"/>
              </a:ext>
            </a:extLst>
          </p:cNvPr>
          <p:cNvSpPr txBox="1"/>
          <p:nvPr/>
        </p:nvSpPr>
        <p:spPr>
          <a:xfrm>
            <a:off x="452478" y="8685383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Inovador</a:t>
            </a:r>
            <a:endParaRPr lang="en-GB" sz="900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110" name="TextBox 182">
            <a:extLst>
              <a:ext uri="{FF2B5EF4-FFF2-40B4-BE49-F238E27FC236}">
                <a16:creationId xmlns:a16="http://schemas.microsoft.com/office/drawing/2014/main" id="{101AB470-7F1A-5845-936B-CC9FCA7C4BC8}"/>
              </a:ext>
            </a:extLst>
          </p:cNvPr>
          <p:cNvSpPr txBox="1"/>
          <p:nvPr/>
        </p:nvSpPr>
        <p:spPr>
          <a:xfrm>
            <a:off x="452478" y="9003980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Organizado</a:t>
            </a:r>
            <a:endParaRPr lang="en-GB" sz="900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cxnSp>
        <p:nvCxnSpPr>
          <p:cNvPr id="111" name="Straight Connector 183">
            <a:extLst>
              <a:ext uri="{FF2B5EF4-FFF2-40B4-BE49-F238E27FC236}">
                <a16:creationId xmlns:a16="http://schemas.microsoft.com/office/drawing/2014/main" id="{9C3C54CB-4F37-5F45-959E-B1E660082F0E}"/>
              </a:ext>
            </a:extLst>
          </p:cNvPr>
          <p:cNvCxnSpPr/>
          <p:nvPr/>
        </p:nvCxnSpPr>
        <p:spPr>
          <a:xfrm flipV="1">
            <a:off x="1685497" y="5247729"/>
            <a:ext cx="1420367" cy="3017"/>
          </a:xfrm>
          <a:prstGeom prst="line">
            <a:avLst/>
          </a:prstGeom>
          <a:ln w="12700">
            <a:solidFill>
              <a:srgbClr val="FBD4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Flowchart: Sort 184">
            <a:extLst>
              <a:ext uri="{FF2B5EF4-FFF2-40B4-BE49-F238E27FC236}">
                <a16:creationId xmlns:a16="http://schemas.microsoft.com/office/drawing/2014/main" id="{0DC62235-4ADC-4E49-8846-8FEB93ECB646}"/>
              </a:ext>
            </a:extLst>
          </p:cNvPr>
          <p:cNvSpPr/>
          <p:nvPr/>
        </p:nvSpPr>
        <p:spPr>
          <a:xfrm flipV="1">
            <a:off x="2439114" y="5182607"/>
            <a:ext cx="137160" cy="133260"/>
          </a:xfrm>
          <a:prstGeom prst="flowChartSort">
            <a:avLst/>
          </a:prstGeom>
          <a:solidFill>
            <a:srgbClr val="FBD43E"/>
          </a:solidFill>
          <a:ln>
            <a:solidFill>
              <a:srgbClr val="FBD4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ea typeface="Roboto" pitchFamily="2" charset="0"/>
            </a:endParaRPr>
          </a:p>
        </p:txBody>
      </p:sp>
      <p:cxnSp>
        <p:nvCxnSpPr>
          <p:cNvPr id="113" name="Straight Connector 185">
            <a:extLst>
              <a:ext uri="{FF2B5EF4-FFF2-40B4-BE49-F238E27FC236}">
                <a16:creationId xmlns:a16="http://schemas.microsoft.com/office/drawing/2014/main" id="{54DB6A41-7E29-9C4C-8D95-6AAC80EFD3F9}"/>
              </a:ext>
            </a:extLst>
          </p:cNvPr>
          <p:cNvCxnSpPr/>
          <p:nvPr/>
        </p:nvCxnSpPr>
        <p:spPr>
          <a:xfrm flipV="1">
            <a:off x="1685497" y="5561664"/>
            <a:ext cx="1420367" cy="3017"/>
          </a:xfrm>
          <a:prstGeom prst="line">
            <a:avLst/>
          </a:prstGeom>
          <a:ln w="12700">
            <a:solidFill>
              <a:srgbClr val="FBD4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Flowchart: Sort 186">
            <a:extLst>
              <a:ext uri="{FF2B5EF4-FFF2-40B4-BE49-F238E27FC236}">
                <a16:creationId xmlns:a16="http://schemas.microsoft.com/office/drawing/2014/main" id="{34BFAFAB-7C73-4E46-80C8-C8B1FD5315FE}"/>
              </a:ext>
            </a:extLst>
          </p:cNvPr>
          <p:cNvSpPr/>
          <p:nvPr/>
        </p:nvSpPr>
        <p:spPr>
          <a:xfrm flipV="1">
            <a:off x="2154462" y="5496542"/>
            <a:ext cx="137160" cy="133260"/>
          </a:xfrm>
          <a:prstGeom prst="flowChartSort">
            <a:avLst/>
          </a:prstGeom>
          <a:solidFill>
            <a:srgbClr val="FBD43E"/>
          </a:solidFill>
          <a:ln>
            <a:solidFill>
              <a:srgbClr val="FBD4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ea typeface="Roboto" pitchFamily="2" charset="0"/>
            </a:endParaRPr>
          </a:p>
        </p:txBody>
      </p:sp>
      <p:cxnSp>
        <p:nvCxnSpPr>
          <p:cNvPr id="115" name="Straight Connector 187">
            <a:extLst>
              <a:ext uri="{FF2B5EF4-FFF2-40B4-BE49-F238E27FC236}">
                <a16:creationId xmlns:a16="http://schemas.microsoft.com/office/drawing/2014/main" id="{AB415E95-9F56-0943-8F20-5ED55EEC1243}"/>
              </a:ext>
            </a:extLst>
          </p:cNvPr>
          <p:cNvCxnSpPr/>
          <p:nvPr/>
        </p:nvCxnSpPr>
        <p:spPr>
          <a:xfrm flipV="1">
            <a:off x="1685497" y="5875599"/>
            <a:ext cx="1420367" cy="3017"/>
          </a:xfrm>
          <a:prstGeom prst="line">
            <a:avLst/>
          </a:prstGeom>
          <a:ln w="12700">
            <a:solidFill>
              <a:srgbClr val="FBD4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Flowchart: Sort 188">
            <a:extLst>
              <a:ext uri="{FF2B5EF4-FFF2-40B4-BE49-F238E27FC236}">
                <a16:creationId xmlns:a16="http://schemas.microsoft.com/office/drawing/2014/main" id="{6B7CE771-9F0F-7147-93CD-E939E97842A7}"/>
              </a:ext>
            </a:extLst>
          </p:cNvPr>
          <p:cNvSpPr/>
          <p:nvPr/>
        </p:nvSpPr>
        <p:spPr>
          <a:xfrm flipV="1">
            <a:off x="2439114" y="5810477"/>
            <a:ext cx="137160" cy="133260"/>
          </a:xfrm>
          <a:prstGeom prst="flowChartSort">
            <a:avLst/>
          </a:prstGeom>
          <a:solidFill>
            <a:srgbClr val="FBD43E"/>
          </a:solidFill>
          <a:ln>
            <a:solidFill>
              <a:srgbClr val="FBD4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ea typeface="Roboto" pitchFamily="2" charset="0"/>
            </a:endParaRPr>
          </a:p>
        </p:txBody>
      </p:sp>
      <p:cxnSp>
        <p:nvCxnSpPr>
          <p:cNvPr id="117" name="Straight Connector 189">
            <a:extLst>
              <a:ext uri="{FF2B5EF4-FFF2-40B4-BE49-F238E27FC236}">
                <a16:creationId xmlns:a16="http://schemas.microsoft.com/office/drawing/2014/main" id="{F70BB363-D890-CD48-AD22-68E4D32131EA}"/>
              </a:ext>
            </a:extLst>
          </p:cNvPr>
          <p:cNvCxnSpPr/>
          <p:nvPr/>
        </p:nvCxnSpPr>
        <p:spPr>
          <a:xfrm flipV="1">
            <a:off x="1685497" y="6189534"/>
            <a:ext cx="1420367" cy="3017"/>
          </a:xfrm>
          <a:prstGeom prst="line">
            <a:avLst/>
          </a:prstGeom>
          <a:ln w="12700">
            <a:solidFill>
              <a:srgbClr val="FBD4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Flowchart: Sort 190">
            <a:extLst>
              <a:ext uri="{FF2B5EF4-FFF2-40B4-BE49-F238E27FC236}">
                <a16:creationId xmlns:a16="http://schemas.microsoft.com/office/drawing/2014/main" id="{144213D2-2482-0D45-A168-481A67C228E6}"/>
              </a:ext>
            </a:extLst>
          </p:cNvPr>
          <p:cNvSpPr/>
          <p:nvPr/>
        </p:nvSpPr>
        <p:spPr>
          <a:xfrm flipV="1">
            <a:off x="2154462" y="6124412"/>
            <a:ext cx="137160" cy="133260"/>
          </a:xfrm>
          <a:prstGeom prst="flowChartSort">
            <a:avLst/>
          </a:prstGeom>
          <a:solidFill>
            <a:srgbClr val="FBD43E"/>
          </a:solidFill>
          <a:ln>
            <a:solidFill>
              <a:srgbClr val="FBD4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ea typeface="Roboto" pitchFamily="2" charset="0"/>
            </a:endParaRPr>
          </a:p>
        </p:txBody>
      </p:sp>
      <p:cxnSp>
        <p:nvCxnSpPr>
          <p:cNvPr id="119" name="Straight Connector 191">
            <a:extLst>
              <a:ext uri="{FF2B5EF4-FFF2-40B4-BE49-F238E27FC236}">
                <a16:creationId xmlns:a16="http://schemas.microsoft.com/office/drawing/2014/main" id="{A301F25F-2EB9-9748-AE98-1D93592160BC}"/>
              </a:ext>
            </a:extLst>
          </p:cNvPr>
          <p:cNvCxnSpPr/>
          <p:nvPr/>
        </p:nvCxnSpPr>
        <p:spPr>
          <a:xfrm flipV="1">
            <a:off x="1685497" y="6840373"/>
            <a:ext cx="1420367" cy="3017"/>
          </a:xfrm>
          <a:prstGeom prst="line">
            <a:avLst/>
          </a:prstGeom>
          <a:ln w="12700">
            <a:solidFill>
              <a:srgbClr val="FBD4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Flowchart: Sort 192">
            <a:extLst>
              <a:ext uri="{FF2B5EF4-FFF2-40B4-BE49-F238E27FC236}">
                <a16:creationId xmlns:a16="http://schemas.microsoft.com/office/drawing/2014/main" id="{F0E26C70-3147-644F-BCE4-E0B81DB52CF1}"/>
              </a:ext>
            </a:extLst>
          </p:cNvPr>
          <p:cNvSpPr/>
          <p:nvPr/>
        </p:nvSpPr>
        <p:spPr>
          <a:xfrm flipV="1">
            <a:off x="2439114" y="6775251"/>
            <a:ext cx="137160" cy="133260"/>
          </a:xfrm>
          <a:prstGeom prst="flowChartSort">
            <a:avLst/>
          </a:prstGeom>
          <a:solidFill>
            <a:srgbClr val="FBD43E"/>
          </a:solidFill>
          <a:ln>
            <a:solidFill>
              <a:srgbClr val="FBD4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ea typeface="Roboto" pitchFamily="2" charset="0"/>
            </a:endParaRPr>
          </a:p>
        </p:txBody>
      </p:sp>
      <p:cxnSp>
        <p:nvCxnSpPr>
          <p:cNvPr id="121" name="Straight Connector 193">
            <a:extLst>
              <a:ext uri="{FF2B5EF4-FFF2-40B4-BE49-F238E27FC236}">
                <a16:creationId xmlns:a16="http://schemas.microsoft.com/office/drawing/2014/main" id="{9D183B5E-CF09-354A-8FE7-660B75CC02E7}"/>
              </a:ext>
            </a:extLst>
          </p:cNvPr>
          <p:cNvCxnSpPr/>
          <p:nvPr/>
        </p:nvCxnSpPr>
        <p:spPr>
          <a:xfrm flipV="1">
            <a:off x="1685497" y="7160641"/>
            <a:ext cx="1420367" cy="3017"/>
          </a:xfrm>
          <a:prstGeom prst="line">
            <a:avLst/>
          </a:prstGeom>
          <a:ln w="12700">
            <a:solidFill>
              <a:srgbClr val="FBD4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Flowchart: Sort 194">
            <a:extLst>
              <a:ext uri="{FF2B5EF4-FFF2-40B4-BE49-F238E27FC236}">
                <a16:creationId xmlns:a16="http://schemas.microsoft.com/office/drawing/2014/main" id="{FB20E743-1D3D-D245-ACFE-D7AED6AB96B5}"/>
              </a:ext>
            </a:extLst>
          </p:cNvPr>
          <p:cNvSpPr/>
          <p:nvPr/>
        </p:nvSpPr>
        <p:spPr>
          <a:xfrm flipV="1">
            <a:off x="2154462" y="7095519"/>
            <a:ext cx="137160" cy="133260"/>
          </a:xfrm>
          <a:prstGeom prst="flowChartSort">
            <a:avLst/>
          </a:prstGeom>
          <a:solidFill>
            <a:srgbClr val="FBD43E"/>
          </a:solidFill>
          <a:ln>
            <a:solidFill>
              <a:srgbClr val="FBD4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ea typeface="Roboto" pitchFamily="2" charset="0"/>
            </a:endParaRPr>
          </a:p>
        </p:txBody>
      </p:sp>
      <p:cxnSp>
        <p:nvCxnSpPr>
          <p:cNvPr id="123" name="Straight Connector 195">
            <a:extLst>
              <a:ext uri="{FF2B5EF4-FFF2-40B4-BE49-F238E27FC236}">
                <a16:creationId xmlns:a16="http://schemas.microsoft.com/office/drawing/2014/main" id="{72C43984-7EA5-C14E-B759-C32270C3E496}"/>
              </a:ext>
            </a:extLst>
          </p:cNvPr>
          <p:cNvCxnSpPr/>
          <p:nvPr/>
        </p:nvCxnSpPr>
        <p:spPr>
          <a:xfrm flipV="1">
            <a:off x="1685497" y="7480909"/>
            <a:ext cx="1420367" cy="3017"/>
          </a:xfrm>
          <a:prstGeom prst="line">
            <a:avLst/>
          </a:prstGeom>
          <a:ln w="12700">
            <a:solidFill>
              <a:srgbClr val="FBD4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Flowchart: Sort 196">
            <a:extLst>
              <a:ext uri="{FF2B5EF4-FFF2-40B4-BE49-F238E27FC236}">
                <a16:creationId xmlns:a16="http://schemas.microsoft.com/office/drawing/2014/main" id="{B63207D0-0FFE-2043-B117-60AFBDDB9AC2}"/>
              </a:ext>
            </a:extLst>
          </p:cNvPr>
          <p:cNvSpPr/>
          <p:nvPr/>
        </p:nvSpPr>
        <p:spPr>
          <a:xfrm flipV="1">
            <a:off x="2439114" y="7415787"/>
            <a:ext cx="137160" cy="133260"/>
          </a:xfrm>
          <a:prstGeom prst="flowChartSort">
            <a:avLst/>
          </a:prstGeom>
          <a:solidFill>
            <a:srgbClr val="FBD43E"/>
          </a:solidFill>
          <a:ln>
            <a:solidFill>
              <a:srgbClr val="FBD4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ea typeface="Roboto" pitchFamily="2" charset="0"/>
            </a:endParaRPr>
          </a:p>
        </p:txBody>
      </p:sp>
      <p:cxnSp>
        <p:nvCxnSpPr>
          <p:cNvPr id="125" name="Straight Connector 197">
            <a:extLst>
              <a:ext uri="{FF2B5EF4-FFF2-40B4-BE49-F238E27FC236}">
                <a16:creationId xmlns:a16="http://schemas.microsoft.com/office/drawing/2014/main" id="{1BADB08E-97D1-EE4D-973C-46A91255C350}"/>
              </a:ext>
            </a:extLst>
          </p:cNvPr>
          <p:cNvCxnSpPr/>
          <p:nvPr/>
        </p:nvCxnSpPr>
        <p:spPr>
          <a:xfrm flipV="1">
            <a:off x="1685497" y="8163217"/>
            <a:ext cx="1420367" cy="3017"/>
          </a:xfrm>
          <a:prstGeom prst="line">
            <a:avLst/>
          </a:prstGeom>
          <a:ln w="12700">
            <a:solidFill>
              <a:srgbClr val="FBD4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Flowchart: Sort 198">
            <a:extLst>
              <a:ext uri="{FF2B5EF4-FFF2-40B4-BE49-F238E27FC236}">
                <a16:creationId xmlns:a16="http://schemas.microsoft.com/office/drawing/2014/main" id="{2E0067A6-1F76-5645-B2B5-6C6C39AEB704}"/>
              </a:ext>
            </a:extLst>
          </p:cNvPr>
          <p:cNvSpPr/>
          <p:nvPr/>
        </p:nvSpPr>
        <p:spPr>
          <a:xfrm flipV="1">
            <a:off x="2439114" y="8098095"/>
            <a:ext cx="137160" cy="133260"/>
          </a:xfrm>
          <a:prstGeom prst="flowChartSort">
            <a:avLst/>
          </a:prstGeom>
          <a:solidFill>
            <a:srgbClr val="FBD43E"/>
          </a:solidFill>
          <a:ln>
            <a:solidFill>
              <a:srgbClr val="FBD4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ea typeface="Roboto" pitchFamily="2" charset="0"/>
            </a:endParaRPr>
          </a:p>
        </p:txBody>
      </p:sp>
      <p:cxnSp>
        <p:nvCxnSpPr>
          <p:cNvPr id="127" name="Straight Connector 199">
            <a:extLst>
              <a:ext uri="{FF2B5EF4-FFF2-40B4-BE49-F238E27FC236}">
                <a16:creationId xmlns:a16="http://schemas.microsoft.com/office/drawing/2014/main" id="{C4745B2E-FA2F-724B-B910-3DB4CBF7D692}"/>
              </a:ext>
            </a:extLst>
          </p:cNvPr>
          <p:cNvCxnSpPr/>
          <p:nvPr/>
        </p:nvCxnSpPr>
        <p:spPr>
          <a:xfrm flipV="1">
            <a:off x="1685497" y="8477152"/>
            <a:ext cx="1420367" cy="3017"/>
          </a:xfrm>
          <a:prstGeom prst="line">
            <a:avLst/>
          </a:prstGeom>
          <a:ln w="12700">
            <a:solidFill>
              <a:srgbClr val="FBD4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Flowchart: Sort 200">
            <a:extLst>
              <a:ext uri="{FF2B5EF4-FFF2-40B4-BE49-F238E27FC236}">
                <a16:creationId xmlns:a16="http://schemas.microsoft.com/office/drawing/2014/main" id="{F4F0E203-19F9-9A41-9F18-8BF41EF269E8}"/>
              </a:ext>
            </a:extLst>
          </p:cNvPr>
          <p:cNvSpPr/>
          <p:nvPr/>
        </p:nvSpPr>
        <p:spPr>
          <a:xfrm flipV="1">
            <a:off x="2154462" y="8412030"/>
            <a:ext cx="137160" cy="133260"/>
          </a:xfrm>
          <a:prstGeom prst="flowChartSort">
            <a:avLst/>
          </a:prstGeom>
          <a:solidFill>
            <a:srgbClr val="FBD43E"/>
          </a:solidFill>
          <a:ln>
            <a:solidFill>
              <a:srgbClr val="FBD4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ea typeface="Roboto" pitchFamily="2" charset="0"/>
            </a:endParaRPr>
          </a:p>
        </p:txBody>
      </p:sp>
      <p:cxnSp>
        <p:nvCxnSpPr>
          <p:cNvPr id="129" name="Straight Connector 201">
            <a:extLst>
              <a:ext uri="{FF2B5EF4-FFF2-40B4-BE49-F238E27FC236}">
                <a16:creationId xmlns:a16="http://schemas.microsoft.com/office/drawing/2014/main" id="{CBAD4254-D0A5-9C43-93D6-9EF155276576}"/>
              </a:ext>
            </a:extLst>
          </p:cNvPr>
          <p:cNvCxnSpPr/>
          <p:nvPr/>
        </p:nvCxnSpPr>
        <p:spPr>
          <a:xfrm flipV="1">
            <a:off x="1685497" y="8791087"/>
            <a:ext cx="1420367" cy="3017"/>
          </a:xfrm>
          <a:prstGeom prst="line">
            <a:avLst/>
          </a:prstGeom>
          <a:ln w="12700">
            <a:solidFill>
              <a:srgbClr val="FBD4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Flowchart: Sort 202">
            <a:extLst>
              <a:ext uri="{FF2B5EF4-FFF2-40B4-BE49-F238E27FC236}">
                <a16:creationId xmlns:a16="http://schemas.microsoft.com/office/drawing/2014/main" id="{1BA808C2-C73B-1C4A-A269-818611CA3D2C}"/>
              </a:ext>
            </a:extLst>
          </p:cNvPr>
          <p:cNvSpPr/>
          <p:nvPr/>
        </p:nvSpPr>
        <p:spPr>
          <a:xfrm flipV="1">
            <a:off x="2439114" y="8725965"/>
            <a:ext cx="137160" cy="133260"/>
          </a:xfrm>
          <a:prstGeom prst="flowChartSort">
            <a:avLst/>
          </a:prstGeom>
          <a:solidFill>
            <a:srgbClr val="FBD43E"/>
          </a:solidFill>
          <a:ln>
            <a:solidFill>
              <a:srgbClr val="FBD4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ea typeface="Roboto" pitchFamily="2" charset="0"/>
            </a:endParaRPr>
          </a:p>
        </p:txBody>
      </p:sp>
      <p:cxnSp>
        <p:nvCxnSpPr>
          <p:cNvPr id="131" name="Straight Connector 203">
            <a:extLst>
              <a:ext uri="{FF2B5EF4-FFF2-40B4-BE49-F238E27FC236}">
                <a16:creationId xmlns:a16="http://schemas.microsoft.com/office/drawing/2014/main" id="{519BC971-3576-9746-BECB-5A84665BC3E4}"/>
              </a:ext>
            </a:extLst>
          </p:cNvPr>
          <p:cNvCxnSpPr/>
          <p:nvPr/>
        </p:nvCxnSpPr>
        <p:spPr>
          <a:xfrm flipV="1">
            <a:off x="1685497" y="9105022"/>
            <a:ext cx="1420367" cy="3017"/>
          </a:xfrm>
          <a:prstGeom prst="line">
            <a:avLst/>
          </a:prstGeom>
          <a:ln w="12700">
            <a:solidFill>
              <a:srgbClr val="FBD4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Flowchart: Sort 204">
            <a:extLst>
              <a:ext uri="{FF2B5EF4-FFF2-40B4-BE49-F238E27FC236}">
                <a16:creationId xmlns:a16="http://schemas.microsoft.com/office/drawing/2014/main" id="{45535090-C99E-FD4C-8243-3A0E10C4E7F0}"/>
              </a:ext>
            </a:extLst>
          </p:cNvPr>
          <p:cNvSpPr/>
          <p:nvPr/>
        </p:nvSpPr>
        <p:spPr>
          <a:xfrm flipV="1">
            <a:off x="2154462" y="9039900"/>
            <a:ext cx="137160" cy="133260"/>
          </a:xfrm>
          <a:prstGeom prst="flowChartSort">
            <a:avLst/>
          </a:prstGeom>
          <a:solidFill>
            <a:srgbClr val="FBD43E"/>
          </a:solidFill>
          <a:ln>
            <a:solidFill>
              <a:srgbClr val="FBD4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>
              <a:ea typeface="Roboto" pitchFamily="2" charset="0"/>
            </a:endParaRPr>
          </a:p>
        </p:txBody>
      </p:sp>
      <p:sp>
        <p:nvSpPr>
          <p:cNvPr id="133" name="TextBox 213">
            <a:extLst>
              <a:ext uri="{FF2B5EF4-FFF2-40B4-BE49-F238E27FC236}">
                <a16:creationId xmlns:a16="http://schemas.microsoft.com/office/drawing/2014/main" id="{60146EE8-14A8-0843-A00E-BB9EEF84579B}"/>
              </a:ext>
            </a:extLst>
          </p:cNvPr>
          <p:cNvSpPr txBox="1"/>
          <p:nvPr/>
        </p:nvSpPr>
        <p:spPr>
          <a:xfrm>
            <a:off x="452478" y="4826729"/>
            <a:ext cx="27276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i="1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Profissionais</a:t>
            </a:r>
            <a:r>
              <a:rPr lang="en-GB" sz="900" b="1" i="1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 </a:t>
            </a:r>
          </a:p>
        </p:txBody>
      </p:sp>
      <p:sp>
        <p:nvSpPr>
          <p:cNvPr id="134" name="TextBox 216">
            <a:extLst>
              <a:ext uri="{FF2B5EF4-FFF2-40B4-BE49-F238E27FC236}">
                <a16:creationId xmlns:a16="http://schemas.microsoft.com/office/drawing/2014/main" id="{ADF199DE-BA28-BB41-B49F-602029E316B9}"/>
              </a:ext>
            </a:extLst>
          </p:cNvPr>
          <p:cNvSpPr txBox="1"/>
          <p:nvPr/>
        </p:nvSpPr>
        <p:spPr>
          <a:xfrm>
            <a:off x="3780450" y="4343376"/>
            <a:ext cx="1029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35" name="TextBox 217">
            <a:extLst>
              <a:ext uri="{FF2B5EF4-FFF2-40B4-BE49-F238E27FC236}">
                <a16:creationId xmlns:a16="http://schemas.microsoft.com/office/drawing/2014/main" id="{C1E9AA30-7B89-D54C-BEB0-D7171F0B1771}"/>
              </a:ext>
            </a:extLst>
          </p:cNvPr>
          <p:cNvSpPr txBox="1"/>
          <p:nvPr/>
        </p:nvSpPr>
        <p:spPr>
          <a:xfrm>
            <a:off x="4699420" y="4574208"/>
            <a:ext cx="22652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 err="1">
                <a:solidFill>
                  <a:schemeClr val="bg1"/>
                </a:solidFill>
                <a:cs typeface="Lato" panose="020F0502020204030203" pitchFamily="34" charset="0"/>
              </a:rPr>
              <a:t>Empresa</a:t>
            </a:r>
            <a:endParaRPr lang="en-GB" sz="9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900" i="1" dirty="0">
                <a:solidFill>
                  <a:schemeClr val="bg1"/>
                </a:solidFill>
                <a:cs typeface="Lato" panose="020F0502020204030203" pitchFamily="34" charset="0"/>
              </a:rPr>
              <a:t>Cargo </a:t>
            </a:r>
            <a:r>
              <a:rPr lang="en-GB" sz="900" i="1" dirty="0" err="1">
                <a:solidFill>
                  <a:schemeClr val="bg1"/>
                </a:solidFill>
                <a:cs typeface="Lato" panose="020F0502020204030203" pitchFamily="34" charset="0"/>
              </a:rPr>
              <a:t>exercido</a:t>
            </a:r>
            <a:r>
              <a:rPr lang="en-GB" sz="900" i="1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</a:p>
          <a:p>
            <a:pPr defTabSz="685800">
              <a:defRPr/>
            </a:pP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Lorem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ipsum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dolor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sit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amet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,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consectetur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adipiscing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elit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Morbi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tristique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sapien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nec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nulla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rutrum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imperdiet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Nullam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faucibus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augue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id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velit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luctus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maximus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136" name="Rounded Rectangle 218">
            <a:extLst>
              <a:ext uri="{FF2B5EF4-FFF2-40B4-BE49-F238E27FC236}">
                <a16:creationId xmlns:a16="http://schemas.microsoft.com/office/drawing/2014/main" id="{825074BD-BFC4-9748-8517-6B008B708123}"/>
              </a:ext>
            </a:extLst>
          </p:cNvPr>
          <p:cNvSpPr/>
          <p:nvPr/>
        </p:nvSpPr>
        <p:spPr>
          <a:xfrm>
            <a:off x="3797712" y="4604986"/>
            <a:ext cx="846386" cy="846386"/>
          </a:xfrm>
          <a:prstGeom prst="roundRect">
            <a:avLst/>
          </a:prstGeom>
          <a:solidFill>
            <a:srgbClr val="FBD43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rgbClr val="1A2555"/>
                </a:solidFill>
                <a:ea typeface="Roboto" pitchFamily="2" charset="0"/>
              </a:rPr>
              <a:t>LOGO</a:t>
            </a:r>
          </a:p>
        </p:txBody>
      </p:sp>
      <p:sp>
        <p:nvSpPr>
          <p:cNvPr id="137" name="TextBox 220">
            <a:extLst>
              <a:ext uri="{FF2B5EF4-FFF2-40B4-BE49-F238E27FC236}">
                <a16:creationId xmlns:a16="http://schemas.microsoft.com/office/drawing/2014/main" id="{310E9B85-D93A-3445-B9F9-B794F01D8EB3}"/>
              </a:ext>
            </a:extLst>
          </p:cNvPr>
          <p:cNvSpPr txBox="1"/>
          <p:nvPr/>
        </p:nvSpPr>
        <p:spPr>
          <a:xfrm>
            <a:off x="3780450" y="5530123"/>
            <a:ext cx="1029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38" name="TextBox 221">
            <a:extLst>
              <a:ext uri="{FF2B5EF4-FFF2-40B4-BE49-F238E27FC236}">
                <a16:creationId xmlns:a16="http://schemas.microsoft.com/office/drawing/2014/main" id="{1DBEF217-383A-1C40-9AE4-9FEBB8122E57}"/>
              </a:ext>
            </a:extLst>
          </p:cNvPr>
          <p:cNvSpPr txBox="1"/>
          <p:nvPr/>
        </p:nvSpPr>
        <p:spPr>
          <a:xfrm>
            <a:off x="4699420" y="5760955"/>
            <a:ext cx="22652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 err="1">
                <a:solidFill>
                  <a:schemeClr val="bg1"/>
                </a:solidFill>
                <a:cs typeface="Lato" panose="020F0502020204030203" pitchFamily="34" charset="0"/>
              </a:rPr>
              <a:t>Empresa</a:t>
            </a:r>
            <a:endParaRPr lang="en-GB" sz="9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900" i="1" dirty="0">
                <a:solidFill>
                  <a:schemeClr val="bg1"/>
                </a:solidFill>
                <a:cs typeface="Lato" panose="020F0502020204030203" pitchFamily="34" charset="0"/>
              </a:rPr>
              <a:t>Cargo </a:t>
            </a:r>
            <a:r>
              <a:rPr lang="en-GB" sz="900" i="1" dirty="0" err="1">
                <a:solidFill>
                  <a:schemeClr val="bg1"/>
                </a:solidFill>
                <a:cs typeface="Lato" panose="020F0502020204030203" pitchFamily="34" charset="0"/>
              </a:rPr>
              <a:t>exercido</a:t>
            </a:r>
            <a:r>
              <a:rPr lang="en-GB" sz="900" i="1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</a:p>
          <a:p>
            <a:pPr defTabSz="685800">
              <a:defRPr/>
            </a:pP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Lorem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ipsum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dolor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sit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amet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,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consectetur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adipiscing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elit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Morbi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tristique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sapien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nec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nulla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rutrum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imperdiet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Nullam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faucibus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augue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id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velit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luctus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maximus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139" name="Rounded Rectangle 222">
            <a:extLst>
              <a:ext uri="{FF2B5EF4-FFF2-40B4-BE49-F238E27FC236}">
                <a16:creationId xmlns:a16="http://schemas.microsoft.com/office/drawing/2014/main" id="{28589C21-F807-C84D-993B-89798A470CD0}"/>
              </a:ext>
            </a:extLst>
          </p:cNvPr>
          <p:cNvSpPr/>
          <p:nvPr/>
        </p:nvSpPr>
        <p:spPr>
          <a:xfrm>
            <a:off x="3797712" y="5791733"/>
            <a:ext cx="846386" cy="846386"/>
          </a:xfrm>
          <a:prstGeom prst="roundRect">
            <a:avLst/>
          </a:prstGeom>
          <a:solidFill>
            <a:srgbClr val="FBD43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rgbClr val="1A2555"/>
                </a:solidFill>
                <a:ea typeface="Roboto" pitchFamily="2" charset="0"/>
              </a:rPr>
              <a:t>LOGO</a:t>
            </a:r>
          </a:p>
        </p:txBody>
      </p:sp>
      <p:sp>
        <p:nvSpPr>
          <p:cNvPr id="140" name="TextBox 224">
            <a:extLst>
              <a:ext uri="{FF2B5EF4-FFF2-40B4-BE49-F238E27FC236}">
                <a16:creationId xmlns:a16="http://schemas.microsoft.com/office/drawing/2014/main" id="{334AD5B9-AE45-2F47-9F1D-23507354EF5E}"/>
              </a:ext>
            </a:extLst>
          </p:cNvPr>
          <p:cNvSpPr txBox="1"/>
          <p:nvPr/>
        </p:nvSpPr>
        <p:spPr>
          <a:xfrm>
            <a:off x="3780450" y="6716869"/>
            <a:ext cx="1029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41" name="TextBox 225">
            <a:extLst>
              <a:ext uri="{FF2B5EF4-FFF2-40B4-BE49-F238E27FC236}">
                <a16:creationId xmlns:a16="http://schemas.microsoft.com/office/drawing/2014/main" id="{5A8BAF16-488B-5748-95CD-BD1DDBD7B8B1}"/>
              </a:ext>
            </a:extLst>
          </p:cNvPr>
          <p:cNvSpPr txBox="1"/>
          <p:nvPr/>
        </p:nvSpPr>
        <p:spPr>
          <a:xfrm>
            <a:off x="4699420" y="6947701"/>
            <a:ext cx="22652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 err="1">
                <a:solidFill>
                  <a:schemeClr val="bg1"/>
                </a:solidFill>
                <a:cs typeface="Lato" panose="020F0502020204030203" pitchFamily="34" charset="0"/>
              </a:rPr>
              <a:t>Empresa</a:t>
            </a:r>
            <a:endParaRPr lang="en-GB" sz="9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900" i="1" dirty="0">
                <a:solidFill>
                  <a:schemeClr val="bg1"/>
                </a:solidFill>
                <a:cs typeface="Lato" panose="020F0502020204030203" pitchFamily="34" charset="0"/>
              </a:rPr>
              <a:t>Cargo </a:t>
            </a:r>
            <a:r>
              <a:rPr lang="en-GB" sz="900" i="1" dirty="0" err="1">
                <a:solidFill>
                  <a:schemeClr val="bg1"/>
                </a:solidFill>
                <a:cs typeface="Lato" panose="020F0502020204030203" pitchFamily="34" charset="0"/>
              </a:rPr>
              <a:t>exercido</a:t>
            </a:r>
            <a:r>
              <a:rPr lang="en-GB" sz="900" i="1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</a:p>
          <a:p>
            <a:pPr defTabSz="685800">
              <a:defRPr/>
            </a:pP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Lorem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ipsum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dolor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sit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amet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,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consectetur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adipiscing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elit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Morbi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tristique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sapien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nec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nulla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rutrum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imperdiet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Nullam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faucibus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augue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id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velit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luctus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900" dirty="0" err="1">
                <a:solidFill>
                  <a:schemeClr val="bg1"/>
                </a:solidFill>
                <a:ea typeface="Lato" charset="0"/>
                <a:cs typeface="Lato" charset="0"/>
              </a:rPr>
              <a:t>maximus</a:t>
            </a:r>
            <a:r>
              <a:rPr lang="fr-FR" sz="9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142" name="Rounded Rectangle 226">
            <a:extLst>
              <a:ext uri="{FF2B5EF4-FFF2-40B4-BE49-F238E27FC236}">
                <a16:creationId xmlns:a16="http://schemas.microsoft.com/office/drawing/2014/main" id="{85ECDD55-2049-5B40-86D5-34514D405E53}"/>
              </a:ext>
            </a:extLst>
          </p:cNvPr>
          <p:cNvSpPr/>
          <p:nvPr/>
        </p:nvSpPr>
        <p:spPr>
          <a:xfrm>
            <a:off x="3797712" y="6978479"/>
            <a:ext cx="846386" cy="846386"/>
          </a:xfrm>
          <a:prstGeom prst="roundRect">
            <a:avLst/>
          </a:prstGeom>
          <a:solidFill>
            <a:srgbClr val="FBD43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rgbClr val="1A2555"/>
                </a:solidFill>
                <a:ea typeface="Roboto" pitchFamily="2" charset="0"/>
              </a:rPr>
              <a:t>LOGO</a:t>
            </a:r>
          </a:p>
        </p:txBody>
      </p:sp>
      <p:sp>
        <p:nvSpPr>
          <p:cNvPr id="143" name="Freeform 4">
            <a:extLst>
              <a:ext uri="{FF2B5EF4-FFF2-40B4-BE49-F238E27FC236}">
                <a16:creationId xmlns:a16="http://schemas.microsoft.com/office/drawing/2014/main" id="{DA9BD063-1C1F-834A-909B-EC452D802243}"/>
              </a:ext>
            </a:extLst>
          </p:cNvPr>
          <p:cNvSpPr/>
          <p:nvPr/>
        </p:nvSpPr>
        <p:spPr>
          <a:xfrm rot="16200000">
            <a:off x="-31773" y="9734535"/>
            <a:ext cx="1460343" cy="1494692"/>
          </a:xfrm>
          <a:custGeom>
            <a:avLst/>
            <a:gdLst>
              <a:gd name="connsiteX0" fmla="*/ 53530 w 1460343"/>
              <a:gd name="connsiteY0" fmla="*/ 0 h 1494692"/>
              <a:gd name="connsiteX1" fmla="*/ 1460300 w 1460343"/>
              <a:gd name="connsiteY1" fmla="*/ 87923 h 1494692"/>
              <a:gd name="connsiteX2" fmla="*/ 106284 w 1460343"/>
              <a:gd name="connsiteY2" fmla="*/ 404446 h 1494692"/>
              <a:gd name="connsiteX3" fmla="*/ 1319623 w 1460343"/>
              <a:gd name="connsiteY3" fmla="*/ 422031 h 1494692"/>
              <a:gd name="connsiteX4" fmla="*/ 18361 w 1460343"/>
              <a:gd name="connsiteY4" fmla="*/ 720969 h 1494692"/>
              <a:gd name="connsiteX5" fmla="*/ 1407546 w 1460343"/>
              <a:gd name="connsiteY5" fmla="*/ 703384 h 1494692"/>
              <a:gd name="connsiteX6" fmla="*/ 777 w 1460343"/>
              <a:gd name="connsiteY6" fmla="*/ 1037492 h 1494692"/>
              <a:gd name="connsiteX7" fmla="*/ 1196530 w 1460343"/>
              <a:gd name="connsiteY7" fmla="*/ 1037492 h 1494692"/>
              <a:gd name="connsiteX8" fmla="*/ 370054 w 1460343"/>
              <a:gd name="connsiteY8" fmla="*/ 1494692 h 1494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60343" h="1494692">
                <a:moveTo>
                  <a:pt x="53530" y="0"/>
                </a:moveTo>
                <a:cubicBezTo>
                  <a:pt x="752519" y="10257"/>
                  <a:pt x="1451508" y="20515"/>
                  <a:pt x="1460300" y="87923"/>
                </a:cubicBezTo>
                <a:cubicBezTo>
                  <a:pt x="1469092" y="155331"/>
                  <a:pt x="129730" y="348761"/>
                  <a:pt x="106284" y="404446"/>
                </a:cubicBezTo>
                <a:cubicBezTo>
                  <a:pt x="82838" y="460131"/>
                  <a:pt x="1334277" y="369277"/>
                  <a:pt x="1319623" y="422031"/>
                </a:cubicBezTo>
                <a:cubicBezTo>
                  <a:pt x="1304969" y="474785"/>
                  <a:pt x="3707" y="674077"/>
                  <a:pt x="18361" y="720969"/>
                </a:cubicBezTo>
                <a:cubicBezTo>
                  <a:pt x="33015" y="767861"/>
                  <a:pt x="1410477" y="650630"/>
                  <a:pt x="1407546" y="703384"/>
                </a:cubicBezTo>
                <a:cubicBezTo>
                  <a:pt x="1404615" y="756138"/>
                  <a:pt x="35946" y="981807"/>
                  <a:pt x="777" y="1037492"/>
                </a:cubicBezTo>
                <a:cubicBezTo>
                  <a:pt x="-34392" y="1093177"/>
                  <a:pt x="1134984" y="961292"/>
                  <a:pt x="1196530" y="1037492"/>
                </a:cubicBezTo>
                <a:cubicBezTo>
                  <a:pt x="1258076" y="1113692"/>
                  <a:pt x="814065" y="1304192"/>
                  <a:pt x="370054" y="1494692"/>
                </a:cubicBezTo>
              </a:path>
            </a:pathLst>
          </a:custGeom>
          <a:noFill/>
          <a:ln w="2540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Freeform 3">
            <a:extLst>
              <a:ext uri="{FF2B5EF4-FFF2-40B4-BE49-F238E27FC236}">
                <a16:creationId xmlns:a16="http://schemas.microsoft.com/office/drawing/2014/main" id="{EBD12BBD-36C7-F742-B673-E54FCBE59447}"/>
              </a:ext>
            </a:extLst>
          </p:cNvPr>
          <p:cNvSpPr/>
          <p:nvPr/>
        </p:nvSpPr>
        <p:spPr>
          <a:xfrm>
            <a:off x="439629" y="9408322"/>
            <a:ext cx="2479229" cy="2024808"/>
          </a:xfrm>
          <a:custGeom>
            <a:avLst/>
            <a:gdLst>
              <a:gd name="connsiteX0" fmla="*/ 17383 w 2479229"/>
              <a:gd name="connsiteY0" fmla="*/ 1582752 h 2024808"/>
              <a:gd name="connsiteX1" fmla="*/ 70137 w 2479229"/>
              <a:gd name="connsiteY1" fmla="*/ 1547583 h 2024808"/>
              <a:gd name="connsiteX2" fmla="*/ 580091 w 2479229"/>
              <a:gd name="connsiteY2" fmla="*/ 299075 h 2024808"/>
              <a:gd name="connsiteX3" fmla="*/ 527337 w 2479229"/>
              <a:gd name="connsiteY3" fmla="*/ 1705845 h 2024808"/>
              <a:gd name="connsiteX4" fmla="*/ 984537 w 2479229"/>
              <a:gd name="connsiteY4" fmla="*/ 137 h 2024808"/>
              <a:gd name="connsiteX5" fmla="*/ 1019706 w 2479229"/>
              <a:gd name="connsiteY5" fmla="*/ 1811352 h 2024808"/>
              <a:gd name="connsiteX6" fmla="*/ 1406568 w 2479229"/>
              <a:gd name="connsiteY6" fmla="*/ 703522 h 2024808"/>
              <a:gd name="connsiteX7" fmla="*/ 1336229 w 2479229"/>
              <a:gd name="connsiteY7" fmla="*/ 2022368 h 2024808"/>
              <a:gd name="connsiteX8" fmla="*/ 1670337 w 2479229"/>
              <a:gd name="connsiteY8" fmla="*/ 299075 h 2024808"/>
              <a:gd name="connsiteX9" fmla="*/ 1969276 w 2479229"/>
              <a:gd name="connsiteY9" fmla="*/ 1881691 h 2024808"/>
              <a:gd name="connsiteX10" fmla="*/ 2233045 w 2479229"/>
              <a:gd name="connsiteY10" fmla="*/ 703522 h 2024808"/>
              <a:gd name="connsiteX11" fmla="*/ 2479229 w 2479229"/>
              <a:gd name="connsiteY11" fmla="*/ 1881691 h 2024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479229" h="2024808">
                <a:moveTo>
                  <a:pt x="17383" y="1582752"/>
                </a:moveTo>
                <a:cubicBezTo>
                  <a:pt x="-3133" y="1672140"/>
                  <a:pt x="-23648" y="1761529"/>
                  <a:pt x="70137" y="1547583"/>
                </a:cubicBezTo>
                <a:cubicBezTo>
                  <a:pt x="163922" y="1333637"/>
                  <a:pt x="503891" y="272698"/>
                  <a:pt x="580091" y="299075"/>
                </a:cubicBezTo>
                <a:cubicBezTo>
                  <a:pt x="656291" y="325452"/>
                  <a:pt x="459929" y="1755668"/>
                  <a:pt x="527337" y="1705845"/>
                </a:cubicBezTo>
                <a:cubicBezTo>
                  <a:pt x="594745" y="1656022"/>
                  <a:pt x="902476" y="-17448"/>
                  <a:pt x="984537" y="137"/>
                </a:cubicBezTo>
                <a:cubicBezTo>
                  <a:pt x="1066599" y="17721"/>
                  <a:pt x="949368" y="1694121"/>
                  <a:pt x="1019706" y="1811352"/>
                </a:cubicBezTo>
                <a:cubicBezTo>
                  <a:pt x="1090044" y="1928583"/>
                  <a:pt x="1353814" y="668353"/>
                  <a:pt x="1406568" y="703522"/>
                </a:cubicBezTo>
                <a:cubicBezTo>
                  <a:pt x="1459322" y="738691"/>
                  <a:pt x="1292268" y="2089776"/>
                  <a:pt x="1336229" y="2022368"/>
                </a:cubicBezTo>
                <a:cubicBezTo>
                  <a:pt x="1380191" y="1954960"/>
                  <a:pt x="1564829" y="322521"/>
                  <a:pt x="1670337" y="299075"/>
                </a:cubicBezTo>
                <a:cubicBezTo>
                  <a:pt x="1775845" y="275629"/>
                  <a:pt x="1875491" y="1814283"/>
                  <a:pt x="1969276" y="1881691"/>
                </a:cubicBezTo>
                <a:cubicBezTo>
                  <a:pt x="2063061" y="1949099"/>
                  <a:pt x="2148053" y="703522"/>
                  <a:pt x="2233045" y="703522"/>
                </a:cubicBezTo>
                <a:cubicBezTo>
                  <a:pt x="2318037" y="703522"/>
                  <a:pt x="2398633" y="1292606"/>
                  <a:pt x="2479229" y="1881691"/>
                </a:cubicBezTo>
              </a:path>
            </a:pathLst>
          </a:custGeom>
          <a:noFill/>
          <a:ln w="1905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" name="Freeform 78">
            <a:extLst>
              <a:ext uri="{FF2B5EF4-FFF2-40B4-BE49-F238E27FC236}">
                <a16:creationId xmlns:a16="http://schemas.microsoft.com/office/drawing/2014/main" id="{2041C7E5-DF9B-4941-880C-6C4BE6FF2F5D}"/>
              </a:ext>
            </a:extLst>
          </p:cNvPr>
          <p:cNvSpPr/>
          <p:nvPr/>
        </p:nvSpPr>
        <p:spPr>
          <a:xfrm rot="16200000">
            <a:off x="2406974" y="9734535"/>
            <a:ext cx="1460343" cy="1494692"/>
          </a:xfrm>
          <a:custGeom>
            <a:avLst/>
            <a:gdLst>
              <a:gd name="connsiteX0" fmla="*/ 53530 w 1460343"/>
              <a:gd name="connsiteY0" fmla="*/ 0 h 1494692"/>
              <a:gd name="connsiteX1" fmla="*/ 1460300 w 1460343"/>
              <a:gd name="connsiteY1" fmla="*/ 87923 h 1494692"/>
              <a:gd name="connsiteX2" fmla="*/ 106284 w 1460343"/>
              <a:gd name="connsiteY2" fmla="*/ 404446 h 1494692"/>
              <a:gd name="connsiteX3" fmla="*/ 1319623 w 1460343"/>
              <a:gd name="connsiteY3" fmla="*/ 422031 h 1494692"/>
              <a:gd name="connsiteX4" fmla="*/ 18361 w 1460343"/>
              <a:gd name="connsiteY4" fmla="*/ 720969 h 1494692"/>
              <a:gd name="connsiteX5" fmla="*/ 1407546 w 1460343"/>
              <a:gd name="connsiteY5" fmla="*/ 703384 h 1494692"/>
              <a:gd name="connsiteX6" fmla="*/ 777 w 1460343"/>
              <a:gd name="connsiteY6" fmla="*/ 1037492 h 1494692"/>
              <a:gd name="connsiteX7" fmla="*/ 1196530 w 1460343"/>
              <a:gd name="connsiteY7" fmla="*/ 1037492 h 1494692"/>
              <a:gd name="connsiteX8" fmla="*/ 370054 w 1460343"/>
              <a:gd name="connsiteY8" fmla="*/ 1494692 h 1494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60343" h="1494692">
                <a:moveTo>
                  <a:pt x="53530" y="0"/>
                </a:moveTo>
                <a:cubicBezTo>
                  <a:pt x="752519" y="10257"/>
                  <a:pt x="1451508" y="20515"/>
                  <a:pt x="1460300" y="87923"/>
                </a:cubicBezTo>
                <a:cubicBezTo>
                  <a:pt x="1469092" y="155331"/>
                  <a:pt x="129730" y="348761"/>
                  <a:pt x="106284" y="404446"/>
                </a:cubicBezTo>
                <a:cubicBezTo>
                  <a:pt x="82838" y="460131"/>
                  <a:pt x="1334277" y="369277"/>
                  <a:pt x="1319623" y="422031"/>
                </a:cubicBezTo>
                <a:cubicBezTo>
                  <a:pt x="1304969" y="474785"/>
                  <a:pt x="3707" y="674077"/>
                  <a:pt x="18361" y="720969"/>
                </a:cubicBezTo>
                <a:cubicBezTo>
                  <a:pt x="33015" y="767861"/>
                  <a:pt x="1410477" y="650630"/>
                  <a:pt x="1407546" y="703384"/>
                </a:cubicBezTo>
                <a:cubicBezTo>
                  <a:pt x="1404615" y="756138"/>
                  <a:pt x="35946" y="981807"/>
                  <a:pt x="777" y="1037492"/>
                </a:cubicBezTo>
                <a:cubicBezTo>
                  <a:pt x="-34392" y="1093177"/>
                  <a:pt x="1134984" y="961292"/>
                  <a:pt x="1196530" y="1037492"/>
                </a:cubicBezTo>
                <a:cubicBezTo>
                  <a:pt x="1258076" y="1113692"/>
                  <a:pt x="814065" y="1304192"/>
                  <a:pt x="370054" y="1494692"/>
                </a:cubicBezTo>
              </a:path>
            </a:pathLst>
          </a:custGeom>
          <a:noFill/>
          <a:ln w="2540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" name="Freeform 79">
            <a:extLst>
              <a:ext uri="{FF2B5EF4-FFF2-40B4-BE49-F238E27FC236}">
                <a16:creationId xmlns:a16="http://schemas.microsoft.com/office/drawing/2014/main" id="{1DBCF3B3-152C-3847-A067-5D5A405024CE}"/>
              </a:ext>
            </a:extLst>
          </p:cNvPr>
          <p:cNvSpPr/>
          <p:nvPr/>
        </p:nvSpPr>
        <p:spPr>
          <a:xfrm>
            <a:off x="2878376" y="9408322"/>
            <a:ext cx="2479229" cy="2024808"/>
          </a:xfrm>
          <a:custGeom>
            <a:avLst/>
            <a:gdLst>
              <a:gd name="connsiteX0" fmla="*/ 17383 w 2479229"/>
              <a:gd name="connsiteY0" fmla="*/ 1582752 h 2024808"/>
              <a:gd name="connsiteX1" fmla="*/ 70137 w 2479229"/>
              <a:gd name="connsiteY1" fmla="*/ 1547583 h 2024808"/>
              <a:gd name="connsiteX2" fmla="*/ 580091 w 2479229"/>
              <a:gd name="connsiteY2" fmla="*/ 299075 h 2024808"/>
              <a:gd name="connsiteX3" fmla="*/ 527337 w 2479229"/>
              <a:gd name="connsiteY3" fmla="*/ 1705845 h 2024808"/>
              <a:gd name="connsiteX4" fmla="*/ 984537 w 2479229"/>
              <a:gd name="connsiteY4" fmla="*/ 137 h 2024808"/>
              <a:gd name="connsiteX5" fmla="*/ 1019706 w 2479229"/>
              <a:gd name="connsiteY5" fmla="*/ 1811352 h 2024808"/>
              <a:gd name="connsiteX6" fmla="*/ 1406568 w 2479229"/>
              <a:gd name="connsiteY6" fmla="*/ 703522 h 2024808"/>
              <a:gd name="connsiteX7" fmla="*/ 1336229 w 2479229"/>
              <a:gd name="connsiteY7" fmla="*/ 2022368 h 2024808"/>
              <a:gd name="connsiteX8" fmla="*/ 1670337 w 2479229"/>
              <a:gd name="connsiteY8" fmla="*/ 299075 h 2024808"/>
              <a:gd name="connsiteX9" fmla="*/ 1969276 w 2479229"/>
              <a:gd name="connsiteY9" fmla="*/ 1881691 h 2024808"/>
              <a:gd name="connsiteX10" fmla="*/ 2233045 w 2479229"/>
              <a:gd name="connsiteY10" fmla="*/ 703522 h 2024808"/>
              <a:gd name="connsiteX11" fmla="*/ 2479229 w 2479229"/>
              <a:gd name="connsiteY11" fmla="*/ 1881691 h 2024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479229" h="2024808">
                <a:moveTo>
                  <a:pt x="17383" y="1582752"/>
                </a:moveTo>
                <a:cubicBezTo>
                  <a:pt x="-3133" y="1672140"/>
                  <a:pt x="-23648" y="1761529"/>
                  <a:pt x="70137" y="1547583"/>
                </a:cubicBezTo>
                <a:cubicBezTo>
                  <a:pt x="163922" y="1333637"/>
                  <a:pt x="503891" y="272698"/>
                  <a:pt x="580091" y="299075"/>
                </a:cubicBezTo>
                <a:cubicBezTo>
                  <a:pt x="656291" y="325452"/>
                  <a:pt x="459929" y="1755668"/>
                  <a:pt x="527337" y="1705845"/>
                </a:cubicBezTo>
                <a:cubicBezTo>
                  <a:pt x="594745" y="1656022"/>
                  <a:pt x="902476" y="-17448"/>
                  <a:pt x="984537" y="137"/>
                </a:cubicBezTo>
                <a:cubicBezTo>
                  <a:pt x="1066599" y="17721"/>
                  <a:pt x="949368" y="1694121"/>
                  <a:pt x="1019706" y="1811352"/>
                </a:cubicBezTo>
                <a:cubicBezTo>
                  <a:pt x="1090044" y="1928583"/>
                  <a:pt x="1353814" y="668353"/>
                  <a:pt x="1406568" y="703522"/>
                </a:cubicBezTo>
                <a:cubicBezTo>
                  <a:pt x="1459322" y="738691"/>
                  <a:pt x="1292268" y="2089776"/>
                  <a:pt x="1336229" y="2022368"/>
                </a:cubicBezTo>
                <a:cubicBezTo>
                  <a:pt x="1380191" y="1954960"/>
                  <a:pt x="1564829" y="322521"/>
                  <a:pt x="1670337" y="299075"/>
                </a:cubicBezTo>
                <a:cubicBezTo>
                  <a:pt x="1775845" y="275629"/>
                  <a:pt x="1875491" y="1814283"/>
                  <a:pt x="1969276" y="1881691"/>
                </a:cubicBezTo>
                <a:cubicBezTo>
                  <a:pt x="2063061" y="1949099"/>
                  <a:pt x="2148053" y="703522"/>
                  <a:pt x="2233045" y="703522"/>
                </a:cubicBezTo>
                <a:cubicBezTo>
                  <a:pt x="2318037" y="703522"/>
                  <a:pt x="2398633" y="1292606"/>
                  <a:pt x="2479229" y="1881691"/>
                </a:cubicBezTo>
              </a:path>
            </a:pathLst>
          </a:custGeom>
          <a:noFill/>
          <a:ln w="1905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" name="Freeform 80">
            <a:extLst>
              <a:ext uri="{FF2B5EF4-FFF2-40B4-BE49-F238E27FC236}">
                <a16:creationId xmlns:a16="http://schemas.microsoft.com/office/drawing/2014/main" id="{08D1B36C-BBCE-E245-B72A-EBB9A6804255}"/>
              </a:ext>
            </a:extLst>
          </p:cNvPr>
          <p:cNvSpPr/>
          <p:nvPr/>
        </p:nvSpPr>
        <p:spPr>
          <a:xfrm rot="16200000">
            <a:off x="5045807" y="9734535"/>
            <a:ext cx="1460343" cy="1494692"/>
          </a:xfrm>
          <a:custGeom>
            <a:avLst/>
            <a:gdLst>
              <a:gd name="connsiteX0" fmla="*/ 53530 w 1460343"/>
              <a:gd name="connsiteY0" fmla="*/ 0 h 1494692"/>
              <a:gd name="connsiteX1" fmla="*/ 1460300 w 1460343"/>
              <a:gd name="connsiteY1" fmla="*/ 87923 h 1494692"/>
              <a:gd name="connsiteX2" fmla="*/ 106284 w 1460343"/>
              <a:gd name="connsiteY2" fmla="*/ 404446 h 1494692"/>
              <a:gd name="connsiteX3" fmla="*/ 1319623 w 1460343"/>
              <a:gd name="connsiteY3" fmla="*/ 422031 h 1494692"/>
              <a:gd name="connsiteX4" fmla="*/ 18361 w 1460343"/>
              <a:gd name="connsiteY4" fmla="*/ 720969 h 1494692"/>
              <a:gd name="connsiteX5" fmla="*/ 1407546 w 1460343"/>
              <a:gd name="connsiteY5" fmla="*/ 703384 h 1494692"/>
              <a:gd name="connsiteX6" fmla="*/ 777 w 1460343"/>
              <a:gd name="connsiteY6" fmla="*/ 1037492 h 1494692"/>
              <a:gd name="connsiteX7" fmla="*/ 1196530 w 1460343"/>
              <a:gd name="connsiteY7" fmla="*/ 1037492 h 1494692"/>
              <a:gd name="connsiteX8" fmla="*/ 370054 w 1460343"/>
              <a:gd name="connsiteY8" fmla="*/ 1494692 h 1494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60343" h="1494692">
                <a:moveTo>
                  <a:pt x="53530" y="0"/>
                </a:moveTo>
                <a:cubicBezTo>
                  <a:pt x="752519" y="10257"/>
                  <a:pt x="1451508" y="20515"/>
                  <a:pt x="1460300" y="87923"/>
                </a:cubicBezTo>
                <a:cubicBezTo>
                  <a:pt x="1469092" y="155331"/>
                  <a:pt x="129730" y="348761"/>
                  <a:pt x="106284" y="404446"/>
                </a:cubicBezTo>
                <a:cubicBezTo>
                  <a:pt x="82838" y="460131"/>
                  <a:pt x="1334277" y="369277"/>
                  <a:pt x="1319623" y="422031"/>
                </a:cubicBezTo>
                <a:cubicBezTo>
                  <a:pt x="1304969" y="474785"/>
                  <a:pt x="3707" y="674077"/>
                  <a:pt x="18361" y="720969"/>
                </a:cubicBezTo>
                <a:cubicBezTo>
                  <a:pt x="33015" y="767861"/>
                  <a:pt x="1410477" y="650630"/>
                  <a:pt x="1407546" y="703384"/>
                </a:cubicBezTo>
                <a:cubicBezTo>
                  <a:pt x="1404615" y="756138"/>
                  <a:pt x="35946" y="981807"/>
                  <a:pt x="777" y="1037492"/>
                </a:cubicBezTo>
                <a:cubicBezTo>
                  <a:pt x="-34392" y="1093177"/>
                  <a:pt x="1134984" y="961292"/>
                  <a:pt x="1196530" y="1037492"/>
                </a:cubicBezTo>
                <a:cubicBezTo>
                  <a:pt x="1258076" y="1113692"/>
                  <a:pt x="814065" y="1304192"/>
                  <a:pt x="370054" y="1494692"/>
                </a:cubicBezTo>
              </a:path>
            </a:pathLst>
          </a:custGeom>
          <a:noFill/>
          <a:ln w="2540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Freeform 81">
            <a:extLst>
              <a:ext uri="{FF2B5EF4-FFF2-40B4-BE49-F238E27FC236}">
                <a16:creationId xmlns:a16="http://schemas.microsoft.com/office/drawing/2014/main" id="{3A2A2A3B-3BAD-5F45-9A0C-BA34DD5C92A7}"/>
              </a:ext>
            </a:extLst>
          </p:cNvPr>
          <p:cNvSpPr/>
          <p:nvPr/>
        </p:nvSpPr>
        <p:spPr>
          <a:xfrm>
            <a:off x="5517209" y="9408322"/>
            <a:ext cx="2479229" cy="2024808"/>
          </a:xfrm>
          <a:custGeom>
            <a:avLst/>
            <a:gdLst>
              <a:gd name="connsiteX0" fmla="*/ 17383 w 2479229"/>
              <a:gd name="connsiteY0" fmla="*/ 1582752 h 2024808"/>
              <a:gd name="connsiteX1" fmla="*/ 70137 w 2479229"/>
              <a:gd name="connsiteY1" fmla="*/ 1547583 h 2024808"/>
              <a:gd name="connsiteX2" fmla="*/ 580091 w 2479229"/>
              <a:gd name="connsiteY2" fmla="*/ 299075 h 2024808"/>
              <a:gd name="connsiteX3" fmla="*/ 527337 w 2479229"/>
              <a:gd name="connsiteY3" fmla="*/ 1705845 h 2024808"/>
              <a:gd name="connsiteX4" fmla="*/ 984537 w 2479229"/>
              <a:gd name="connsiteY4" fmla="*/ 137 h 2024808"/>
              <a:gd name="connsiteX5" fmla="*/ 1019706 w 2479229"/>
              <a:gd name="connsiteY5" fmla="*/ 1811352 h 2024808"/>
              <a:gd name="connsiteX6" fmla="*/ 1406568 w 2479229"/>
              <a:gd name="connsiteY6" fmla="*/ 703522 h 2024808"/>
              <a:gd name="connsiteX7" fmla="*/ 1336229 w 2479229"/>
              <a:gd name="connsiteY7" fmla="*/ 2022368 h 2024808"/>
              <a:gd name="connsiteX8" fmla="*/ 1670337 w 2479229"/>
              <a:gd name="connsiteY8" fmla="*/ 299075 h 2024808"/>
              <a:gd name="connsiteX9" fmla="*/ 1969276 w 2479229"/>
              <a:gd name="connsiteY9" fmla="*/ 1881691 h 2024808"/>
              <a:gd name="connsiteX10" fmla="*/ 2233045 w 2479229"/>
              <a:gd name="connsiteY10" fmla="*/ 703522 h 2024808"/>
              <a:gd name="connsiteX11" fmla="*/ 2479229 w 2479229"/>
              <a:gd name="connsiteY11" fmla="*/ 1881691 h 2024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479229" h="2024808">
                <a:moveTo>
                  <a:pt x="17383" y="1582752"/>
                </a:moveTo>
                <a:cubicBezTo>
                  <a:pt x="-3133" y="1672140"/>
                  <a:pt x="-23648" y="1761529"/>
                  <a:pt x="70137" y="1547583"/>
                </a:cubicBezTo>
                <a:cubicBezTo>
                  <a:pt x="163922" y="1333637"/>
                  <a:pt x="503891" y="272698"/>
                  <a:pt x="580091" y="299075"/>
                </a:cubicBezTo>
                <a:cubicBezTo>
                  <a:pt x="656291" y="325452"/>
                  <a:pt x="459929" y="1755668"/>
                  <a:pt x="527337" y="1705845"/>
                </a:cubicBezTo>
                <a:cubicBezTo>
                  <a:pt x="594745" y="1656022"/>
                  <a:pt x="902476" y="-17448"/>
                  <a:pt x="984537" y="137"/>
                </a:cubicBezTo>
                <a:cubicBezTo>
                  <a:pt x="1066599" y="17721"/>
                  <a:pt x="949368" y="1694121"/>
                  <a:pt x="1019706" y="1811352"/>
                </a:cubicBezTo>
                <a:cubicBezTo>
                  <a:pt x="1090044" y="1928583"/>
                  <a:pt x="1353814" y="668353"/>
                  <a:pt x="1406568" y="703522"/>
                </a:cubicBezTo>
                <a:cubicBezTo>
                  <a:pt x="1459322" y="738691"/>
                  <a:pt x="1292268" y="2089776"/>
                  <a:pt x="1336229" y="2022368"/>
                </a:cubicBezTo>
                <a:cubicBezTo>
                  <a:pt x="1380191" y="1954960"/>
                  <a:pt x="1564829" y="322521"/>
                  <a:pt x="1670337" y="299075"/>
                </a:cubicBezTo>
                <a:cubicBezTo>
                  <a:pt x="1775845" y="275629"/>
                  <a:pt x="1875491" y="1814283"/>
                  <a:pt x="1969276" y="1881691"/>
                </a:cubicBezTo>
                <a:cubicBezTo>
                  <a:pt x="2063061" y="1949099"/>
                  <a:pt x="2148053" y="703522"/>
                  <a:pt x="2233045" y="703522"/>
                </a:cubicBezTo>
                <a:cubicBezTo>
                  <a:pt x="2318037" y="703522"/>
                  <a:pt x="2398633" y="1292606"/>
                  <a:pt x="2479229" y="1881691"/>
                </a:cubicBezTo>
              </a:path>
            </a:pathLst>
          </a:custGeom>
          <a:noFill/>
          <a:ln w="1905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49" name="Group 1">
            <a:extLst>
              <a:ext uri="{FF2B5EF4-FFF2-40B4-BE49-F238E27FC236}">
                <a16:creationId xmlns:a16="http://schemas.microsoft.com/office/drawing/2014/main" id="{7432C89D-D6E6-EA45-8046-08E55F4AA349}"/>
              </a:ext>
            </a:extLst>
          </p:cNvPr>
          <p:cNvGrpSpPr/>
          <p:nvPr/>
        </p:nvGrpSpPr>
        <p:grpSpPr>
          <a:xfrm>
            <a:off x="418475" y="3311462"/>
            <a:ext cx="2813061" cy="1037488"/>
            <a:chOff x="454220" y="2396626"/>
            <a:chExt cx="2813061" cy="1037488"/>
          </a:xfrm>
        </p:grpSpPr>
        <p:sp>
          <p:nvSpPr>
            <p:cNvPr id="150" name="TextBox 82">
              <a:extLst>
                <a:ext uri="{FF2B5EF4-FFF2-40B4-BE49-F238E27FC236}">
                  <a16:creationId xmlns:a16="http://schemas.microsoft.com/office/drawing/2014/main" id="{2ACCBC8E-3A1C-DA4A-ABAE-D16CF4290052}"/>
                </a:ext>
              </a:extLst>
            </p:cNvPr>
            <p:cNvSpPr txBox="1"/>
            <p:nvPr/>
          </p:nvSpPr>
          <p:spPr>
            <a:xfrm>
              <a:off x="454220" y="2396626"/>
              <a:ext cx="77136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b="1" dirty="0">
                  <a:solidFill>
                    <a:srgbClr val="FBD43E"/>
                  </a:solidFill>
                  <a:ea typeface="Roboto" pitchFamily="2" charset="0"/>
                  <a:cs typeface="Lato" panose="020F0502020204030203" pitchFamily="34" charset="0"/>
                </a:rPr>
                <a:t>CONTATO</a:t>
              </a:r>
            </a:p>
          </p:txBody>
        </p:sp>
        <p:sp>
          <p:nvSpPr>
            <p:cNvPr id="151" name="TextBox 83">
              <a:extLst>
                <a:ext uri="{FF2B5EF4-FFF2-40B4-BE49-F238E27FC236}">
                  <a16:creationId xmlns:a16="http://schemas.microsoft.com/office/drawing/2014/main" id="{D578552D-DB6A-F94C-A264-F7680FCBD384}"/>
                </a:ext>
              </a:extLst>
            </p:cNvPr>
            <p:cNvSpPr txBox="1"/>
            <p:nvPr/>
          </p:nvSpPr>
          <p:spPr>
            <a:xfrm>
              <a:off x="857019" y="3203282"/>
              <a:ext cx="241026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900" dirty="0">
                  <a:solidFill>
                    <a:schemeClr val="bg1"/>
                  </a:solidFill>
                  <a:ea typeface="Roboto" pitchFamily="2" charset="0"/>
                  <a:cs typeface="Lato" panose="020F0502020204030203" pitchFamily="34" charset="0"/>
                </a:rPr>
                <a:t>12 Street Name, </a:t>
              </a:r>
              <a:r>
                <a:rPr lang="en-PH" sz="900" dirty="0" err="1">
                  <a:solidFill>
                    <a:schemeClr val="bg1"/>
                  </a:solidFill>
                  <a:ea typeface="Roboto" pitchFamily="2" charset="0"/>
                  <a:cs typeface="Lato" panose="020F0502020204030203" pitchFamily="34" charset="0"/>
                </a:rPr>
                <a:t>Lisboa</a:t>
              </a:r>
              <a:endParaRPr lang="en-PH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endParaRPr>
            </a:p>
          </p:txBody>
        </p:sp>
        <p:pic>
          <p:nvPicPr>
            <p:cNvPr id="152" name="Picture 85">
              <a:extLst>
                <a:ext uri="{FF2B5EF4-FFF2-40B4-BE49-F238E27FC236}">
                  <a16:creationId xmlns:a16="http://schemas.microsoft.com/office/drawing/2014/main" id="{0D42CBD9-7195-0146-9598-BCE233DE15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607" y="3257398"/>
              <a:ext cx="168487" cy="168487"/>
            </a:xfrm>
            <a:prstGeom prst="rect">
              <a:avLst/>
            </a:prstGeom>
          </p:spPr>
        </p:pic>
        <p:pic>
          <p:nvPicPr>
            <p:cNvPr id="153" name="Picture 87">
              <a:extLst>
                <a:ext uri="{FF2B5EF4-FFF2-40B4-BE49-F238E27FC236}">
                  <a16:creationId xmlns:a16="http://schemas.microsoft.com/office/drawing/2014/main" id="{50F53D7B-5A46-BC40-B836-6FB2BD500DF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8856" y="2709498"/>
              <a:ext cx="125989" cy="125989"/>
            </a:xfrm>
            <a:prstGeom prst="rect">
              <a:avLst/>
            </a:prstGeom>
          </p:spPr>
        </p:pic>
        <p:pic>
          <p:nvPicPr>
            <p:cNvPr id="154" name="Picture 88">
              <a:extLst>
                <a:ext uri="{FF2B5EF4-FFF2-40B4-BE49-F238E27FC236}">
                  <a16:creationId xmlns:a16="http://schemas.microsoft.com/office/drawing/2014/main" id="{AFA21EC3-C0C2-D94E-AF27-0C918501B3E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682" y="3072511"/>
              <a:ext cx="144337" cy="144337"/>
            </a:xfrm>
            <a:prstGeom prst="rect">
              <a:avLst/>
            </a:prstGeom>
          </p:spPr>
        </p:pic>
        <p:pic>
          <p:nvPicPr>
            <p:cNvPr id="155" name="Picture 89">
              <a:extLst>
                <a:ext uri="{FF2B5EF4-FFF2-40B4-BE49-F238E27FC236}">
                  <a16:creationId xmlns:a16="http://schemas.microsoft.com/office/drawing/2014/main" id="{502BA64A-BB59-4448-AE2D-CEFE8D5ED0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3606" y="2876036"/>
              <a:ext cx="155926" cy="155926"/>
            </a:xfrm>
            <a:prstGeom prst="rect">
              <a:avLst/>
            </a:prstGeom>
          </p:spPr>
        </p:pic>
        <p:sp>
          <p:nvSpPr>
            <p:cNvPr id="156" name="TextBox 90">
              <a:extLst>
                <a:ext uri="{FF2B5EF4-FFF2-40B4-BE49-F238E27FC236}">
                  <a16:creationId xmlns:a16="http://schemas.microsoft.com/office/drawing/2014/main" id="{2F50F15A-F4F0-4C4B-A3F4-07859DFD9544}"/>
                </a:ext>
              </a:extLst>
            </p:cNvPr>
            <p:cNvSpPr txBox="1"/>
            <p:nvPr/>
          </p:nvSpPr>
          <p:spPr>
            <a:xfrm>
              <a:off x="857019" y="2630905"/>
              <a:ext cx="241026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bg1"/>
                  </a:solidFill>
                  <a:ea typeface="Roboto" pitchFamily="2" charset="0"/>
                  <a:cs typeface="Lato" panose="020F0502020204030203" pitchFamily="34" charset="0"/>
                </a:rPr>
                <a:t>000 111 333</a:t>
              </a:r>
            </a:p>
          </p:txBody>
        </p:sp>
        <p:sp>
          <p:nvSpPr>
            <p:cNvPr id="157" name="TextBox 91">
              <a:extLst>
                <a:ext uri="{FF2B5EF4-FFF2-40B4-BE49-F238E27FC236}">
                  <a16:creationId xmlns:a16="http://schemas.microsoft.com/office/drawing/2014/main" id="{211C81E2-7C8E-C344-9D3A-962EB904777E}"/>
                </a:ext>
              </a:extLst>
            </p:cNvPr>
            <p:cNvSpPr txBox="1"/>
            <p:nvPr/>
          </p:nvSpPr>
          <p:spPr>
            <a:xfrm>
              <a:off x="857019" y="2821697"/>
              <a:ext cx="241026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bg1"/>
                  </a:solidFill>
                  <a:ea typeface="Roboto" pitchFamily="2" charset="0"/>
                  <a:cs typeface="Lato" panose="020F0502020204030203" pitchFamily="34" charset="0"/>
                </a:rPr>
                <a:t>000 222 444</a:t>
              </a:r>
            </a:p>
          </p:txBody>
        </p:sp>
        <p:sp>
          <p:nvSpPr>
            <p:cNvPr id="158" name="TextBox 92">
              <a:extLst>
                <a:ext uri="{FF2B5EF4-FFF2-40B4-BE49-F238E27FC236}">
                  <a16:creationId xmlns:a16="http://schemas.microsoft.com/office/drawing/2014/main" id="{080F892D-C828-EE42-80D4-85DB24B21CF6}"/>
                </a:ext>
              </a:extLst>
            </p:cNvPr>
            <p:cNvSpPr txBox="1"/>
            <p:nvPr/>
          </p:nvSpPr>
          <p:spPr>
            <a:xfrm>
              <a:off x="857019" y="3012489"/>
              <a:ext cx="241026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bg1"/>
                  </a:solidFill>
                  <a:ea typeface="Roboto" pitchFamily="2" charset="0"/>
                  <a:cs typeface="Lato" panose="020F0502020204030203" pitchFamily="34" charset="0"/>
                </a:rPr>
                <a:t>name@mail.com</a:t>
              </a:r>
            </a:p>
          </p:txBody>
        </p:sp>
      </p:grpSp>
      <p:sp>
        <p:nvSpPr>
          <p:cNvPr id="159" name="Rectangle 158">
            <a:extLst>
              <a:ext uri="{FF2B5EF4-FFF2-40B4-BE49-F238E27FC236}">
                <a16:creationId xmlns:a16="http://schemas.microsoft.com/office/drawing/2014/main" id="{48556C02-69B8-AC4F-850D-78C157AEA84F}"/>
              </a:ext>
            </a:extLst>
          </p:cNvPr>
          <p:cNvSpPr/>
          <p:nvPr/>
        </p:nvSpPr>
        <p:spPr>
          <a:xfrm>
            <a:off x="469549" y="631297"/>
            <a:ext cx="329930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b="1" dirty="0" err="1">
                <a:solidFill>
                  <a:srgbClr val="FBD43E"/>
                </a:solidFill>
                <a:cs typeface="Lato" panose="020F0502020204030203" pitchFamily="34" charset="0"/>
              </a:rPr>
              <a:t>Delfininio</a:t>
            </a:r>
            <a:endParaRPr lang="fr-FR" sz="6000" b="1" dirty="0"/>
          </a:p>
        </p:txBody>
      </p:sp>
      <p:pic>
        <p:nvPicPr>
          <p:cNvPr id="160" name="Image 159">
            <a:extLst>
              <a:ext uri="{FF2B5EF4-FFF2-40B4-BE49-F238E27FC236}">
                <a16:creationId xmlns:a16="http://schemas.microsoft.com/office/drawing/2014/main" id="{B01586DF-8AE5-B34D-AE7C-DB86FA3FFDDD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40" r="15199"/>
          <a:stretch/>
        </p:blipFill>
        <p:spPr>
          <a:xfrm>
            <a:off x="4603263" y="-26591"/>
            <a:ext cx="2747831" cy="277625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0719649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258</Words>
  <Application>Microsoft Macintosh PowerPoint</Application>
  <PresentationFormat>Personnalisé</PresentationFormat>
  <Paragraphs>52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</cp:revision>
  <dcterms:created xsi:type="dcterms:W3CDTF">2019-03-22T10:45:42Z</dcterms:created>
  <dcterms:modified xsi:type="dcterms:W3CDTF">2019-03-22T10:46:41Z</dcterms:modified>
</cp:coreProperties>
</file>