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0A8"/>
    <a:srgbClr val="E59E42"/>
    <a:srgbClr val="D44833"/>
    <a:srgbClr val="F1EAD0"/>
    <a:srgbClr val="6699FF"/>
    <a:srgbClr val="D5AAD6"/>
    <a:srgbClr val="643165"/>
    <a:srgbClr val="9999FF"/>
    <a:srgbClr val="33CC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3" autoAdjust="0"/>
    <p:restoredTop sz="95324" autoAdjust="0"/>
  </p:normalViewPr>
  <p:slideViewPr>
    <p:cSldViewPr snapToGrid="0">
      <p:cViewPr>
        <p:scale>
          <a:sx n="98" d="100"/>
          <a:sy n="98" d="100"/>
        </p:scale>
        <p:origin x="1290" y="-3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48399453-BEB0-BA45-97F6-BDC32F343210}"/>
    <pc:docChg chg="custSel modSld">
      <pc:chgData name="Axel Maille" userId="065ad68c099279a8" providerId="LiveId" clId="{48399453-BEB0-BA45-97F6-BDC32F343210}" dt="2018-10-16T19:45:42.383" v="238" actId="20577"/>
      <pc:docMkLst>
        <pc:docMk/>
      </pc:docMkLst>
      <pc:sldChg chg="delSp modSp">
        <pc:chgData name="Axel Maille" userId="065ad68c099279a8" providerId="LiveId" clId="{48399453-BEB0-BA45-97F6-BDC32F343210}" dt="2018-10-16T19:45:42.383" v="238" actId="20577"/>
        <pc:sldMkLst>
          <pc:docMk/>
          <pc:sldMk cId="3459098342" sldId="260"/>
        </pc:sldMkLst>
        <pc:spChg chg="mod">
          <ac:chgData name="Axel Maille" userId="065ad68c099279a8" providerId="LiveId" clId="{48399453-BEB0-BA45-97F6-BDC32F343210}" dt="2018-10-16T19:42:43.668" v="26" actId="20577"/>
          <ac:spMkLst>
            <pc:docMk/>
            <pc:sldMk cId="3459098342" sldId="260"/>
            <ac:spMk id="144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2.431" v="149"/>
          <ac:spMkLst>
            <pc:docMk/>
            <pc:sldMk cId="3459098342" sldId="260"/>
            <ac:spMk id="15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13.261" v="87" actId="1076"/>
          <ac:spMkLst>
            <pc:docMk/>
            <pc:sldMk cId="3459098342" sldId="260"/>
            <ac:spMk id="15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13.261" v="87" actId="1076"/>
          <ac:spMkLst>
            <pc:docMk/>
            <pc:sldMk cId="3459098342" sldId="260"/>
            <ac:spMk id="158" creationId="{00000000-0000-0000-0000-000000000000}"/>
          </ac:spMkLst>
        </pc:spChg>
        <pc:spChg chg="del">
          <ac:chgData name="Axel Maille" userId="065ad68c099279a8" providerId="LiveId" clId="{48399453-BEB0-BA45-97F6-BDC32F343210}" dt="2018-10-16T19:43:30.724" v="84" actId="478"/>
          <ac:spMkLst>
            <pc:docMk/>
            <pc:sldMk cId="3459098342" sldId="260"/>
            <ac:spMk id="160" creationId="{00000000-0000-0000-0000-000000000000}"/>
          </ac:spMkLst>
        </pc:spChg>
        <pc:spChg chg="del">
          <ac:chgData name="Axel Maille" userId="065ad68c099279a8" providerId="LiveId" clId="{48399453-BEB0-BA45-97F6-BDC32F343210}" dt="2018-10-16T19:43:30.724" v="84" actId="478"/>
          <ac:spMkLst>
            <pc:docMk/>
            <pc:sldMk cId="3459098342" sldId="260"/>
            <ac:spMk id="16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2:54.643" v="46" actId="20577"/>
          <ac:spMkLst>
            <pc:docMk/>
            <pc:sldMk cId="3459098342" sldId="260"/>
            <ac:spMk id="16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19.287" v="82"/>
          <ac:spMkLst>
            <pc:docMk/>
            <pc:sldMk cId="3459098342" sldId="260"/>
            <ac:spMk id="16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20.682" v="83"/>
          <ac:spMkLst>
            <pc:docMk/>
            <pc:sldMk cId="3459098342" sldId="260"/>
            <ac:spMk id="16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33.274" v="148" actId="20577"/>
          <ac:spMkLst>
            <pc:docMk/>
            <pc:sldMk cId="3459098342" sldId="260"/>
            <ac:spMk id="168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6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7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50.723" v="153" actId="6549"/>
          <ac:spMkLst>
            <pc:docMk/>
            <pc:sldMk cId="3459098342" sldId="260"/>
            <ac:spMk id="17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56.258" v="162" actId="20577"/>
          <ac:spMkLst>
            <pc:docMk/>
            <pc:sldMk cId="3459098342" sldId="260"/>
            <ac:spMk id="17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01.647" v="174" actId="20577"/>
          <ac:spMkLst>
            <pc:docMk/>
            <pc:sldMk cId="3459098342" sldId="260"/>
            <ac:spMk id="174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7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05.639" v="181" actId="20577"/>
          <ac:spMkLst>
            <pc:docMk/>
            <pc:sldMk cId="3459098342" sldId="260"/>
            <ac:spMk id="176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11.649" v="191" actId="20577"/>
          <ac:spMkLst>
            <pc:docMk/>
            <pc:sldMk cId="3459098342" sldId="260"/>
            <ac:spMk id="17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15.236" v="198" actId="20577"/>
          <ac:spMkLst>
            <pc:docMk/>
            <pc:sldMk cId="3459098342" sldId="260"/>
            <ac:spMk id="178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7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22.065" v="206" actId="20577"/>
          <ac:spMkLst>
            <pc:docMk/>
            <pc:sldMk cId="3459098342" sldId="260"/>
            <ac:spMk id="180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25.102" v="214" actId="20577"/>
          <ac:spMkLst>
            <pc:docMk/>
            <pc:sldMk cId="3459098342" sldId="260"/>
            <ac:spMk id="18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32.022" v="228" actId="20577"/>
          <ac:spMkLst>
            <pc:docMk/>
            <pc:sldMk cId="3459098342" sldId="260"/>
            <ac:spMk id="18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36.172" v="236" actId="20577"/>
          <ac:spMkLst>
            <pc:docMk/>
            <pc:sldMk cId="3459098342" sldId="260"/>
            <ac:spMk id="18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8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8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8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20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20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20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18.030" v="101" actId="20577"/>
          <ac:spMkLst>
            <pc:docMk/>
            <pc:sldMk cId="3459098342" sldId="260"/>
            <ac:spMk id="210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22.766" v="115" actId="20577"/>
          <ac:spMkLst>
            <pc:docMk/>
            <pc:sldMk cId="3459098342" sldId="260"/>
            <ac:spMk id="21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2:33.787" v="15" actId="20577"/>
          <ac:spMkLst>
            <pc:docMk/>
            <pc:sldMk cId="3459098342" sldId="260"/>
            <ac:spMk id="21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42.383" v="238" actId="20577"/>
          <ac:spMkLst>
            <pc:docMk/>
            <pc:sldMk cId="3459098342" sldId="260"/>
            <ac:spMk id="214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4.028" v="150"/>
          <ac:spMkLst>
            <pc:docMk/>
            <pc:sldMk cId="3459098342" sldId="260"/>
            <ac:spMk id="218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5.516" v="151"/>
          <ac:spMkLst>
            <pc:docMk/>
            <pc:sldMk cId="3459098342" sldId="260"/>
            <ac:spMk id="22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6.747" v="152"/>
          <ac:spMkLst>
            <pc:docMk/>
            <pc:sldMk cId="3459098342" sldId="260"/>
            <ac:spMk id="226" creationId="{00000000-0000-0000-0000-000000000000}"/>
          </ac:spMkLst>
        </pc:spChg>
        <pc:grpChg chg="mod">
          <ac:chgData name="Axel Maille" userId="065ad68c099279a8" providerId="LiveId" clId="{48399453-BEB0-BA45-97F6-BDC32F343210}" dt="2018-10-16T19:44:42.431" v="149"/>
          <ac:grpSpMkLst>
            <pc:docMk/>
            <pc:sldMk cId="3459098342" sldId="260"/>
            <ac:grpSpMk id="215" creationId="{00000000-0000-0000-0000-000000000000}"/>
          </ac:grpSpMkLst>
        </pc:grpChg>
        <pc:grpChg chg="mod">
          <ac:chgData name="Axel Maille" userId="065ad68c099279a8" providerId="LiveId" clId="{48399453-BEB0-BA45-97F6-BDC32F343210}" dt="2018-10-16T19:44:44.028" v="150"/>
          <ac:grpSpMkLst>
            <pc:docMk/>
            <pc:sldMk cId="3459098342" sldId="260"/>
            <ac:grpSpMk id="216" creationId="{00000000-0000-0000-0000-000000000000}"/>
          </ac:grpSpMkLst>
        </pc:grpChg>
        <pc:grpChg chg="mod">
          <ac:chgData name="Axel Maille" userId="065ad68c099279a8" providerId="LiveId" clId="{48399453-BEB0-BA45-97F6-BDC32F343210}" dt="2018-10-16T19:44:45.516" v="151"/>
          <ac:grpSpMkLst>
            <pc:docMk/>
            <pc:sldMk cId="3459098342" sldId="260"/>
            <ac:grpSpMk id="220" creationId="{00000000-0000-0000-0000-000000000000}"/>
          </ac:grpSpMkLst>
        </pc:grpChg>
        <pc:grpChg chg="mod">
          <ac:chgData name="Axel Maille" userId="065ad68c099279a8" providerId="LiveId" clId="{48399453-BEB0-BA45-97F6-BDC32F343210}" dt="2018-10-16T19:44:46.747" v="152"/>
          <ac:grpSpMkLst>
            <pc:docMk/>
            <pc:sldMk cId="3459098342" sldId="260"/>
            <ac:grpSpMk id="224" creationId="{00000000-0000-0000-0000-000000000000}"/>
          </ac:grpSpMkLst>
        </pc:grp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84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86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88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0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2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4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6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8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200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202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204" creationId="{00000000-0000-0000-0000-000000000000}"/>
          </ac:cxnSpMkLst>
        </pc:cxnChg>
      </pc:sldChg>
    </pc:docChg>
  </pc:docChgLst>
  <pc:docChgLst>
    <pc:chgData name="Axel Maille" userId="065ad68c099279a8" providerId="LiveId" clId="{E655F320-9702-E541-BA97-1627958FCFA0}"/>
    <pc:docChg chg="modSld">
      <pc:chgData name="Axel Maille" userId="065ad68c099279a8" providerId="LiveId" clId="{E655F320-9702-E541-BA97-1627958FCFA0}" dt="2018-11-23T14:09:43.687" v="7" actId="6549"/>
      <pc:docMkLst>
        <pc:docMk/>
      </pc:docMkLst>
      <pc:sldChg chg="modSp">
        <pc:chgData name="Axel Maille" userId="065ad68c099279a8" providerId="LiveId" clId="{E655F320-9702-E541-BA97-1627958FCFA0}" dt="2018-11-23T14:09:43.687" v="7" actId="6549"/>
        <pc:sldMkLst>
          <pc:docMk/>
          <pc:sldMk cId="3459098342" sldId="260"/>
        </pc:sldMkLst>
        <pc:spChg chg="mod">
          <ac:chgData name="Axel Maille" userId="065ad68c099279a8" providerId="LiveId" clId="{E655F320-9702-E541-BA97-1627958FCFA0}" dt="2018-11-23T14:09:38.848" v="1" actId="6549"/>
          <ac:spMkLst>
            <pc:docMk/>
            <pc:sldMk cId="3459098342" sldId="260"/>
            <ac:spMk id="156" creationId="{00000000-0000-0000-0000-000000000000}"/>
          </ac:spMkLst>
        </pc:spChg>
        <pc:spChg chg="mod">
          <ac:chgData name="Axel Maille" userId="065ad68c099279a8" providerId="LiveId" clId="{E655F320-9702-E541-BA97-1627958FCFA0}" dt="2018-11-23T14:09:40.784" v="3" actId="6549"/>
          <ac:spMkLst>
            <pc:docMk/>
            <pc:sldMk cId="3459098342" sldId="260"/>
            <ac:spMk id="219" creationId="{00000000-0000-0000-0000-000000000000}"/>
          </ac:spMkLst>
        </pc:spChg>
        <pc:spChg chg="mod">
          <ac:chgData name="Axel Maille" userId="065ad68c099279a8" providerId="LiveId" clId="{E655F320-9702-E541-BA97-1627958FCFA0}" dt="2018-11-23T14:09:42.148" v="5" actId="6549"/>
          <ac:spMkLst>
            <pc:docMk/>
            <pc:sldMk cId="3459098342" sldId="260"/>
            <ac:spMk id="223" creationId="{00000000-0000-0000-0000-000000000000}"/>
          </ac:spMkLst>
        </pc:spChg>
        <pc:spChg chg="mod">
          <ac:chgData name="Axel Maille" userId="065ad68c099279a8" providerId="LiveId" clId="{E655F320-9702-E541-BA97-1627958FCFA0}" dt="2018-11-23T14:09:43.687" v="7" actId="6549"/>
          <ac:spMkLst>
            <pc:docMk/>
            <pc:sldMk cId="3459098342" sldId="260"/>
            <ac:spMk id="22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>
          <a:xfrm>
            <a:off x="396387" y="464589"/>
            <a:ext cx="6770077" cy="975946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TextBox 143"/>
          <p:cNvSpPr txBox="1"/>
          <p:nvPr/>
        </p:nvSpPr>
        <p:spPr>
          <a:xfrm>
            <a:off x="3780450" y="1615035"/>
            <a:ext cx="19271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EXPERIÊNCIA PROFISSIONAL </a:t>
            </a:r>
            <a:endParaRPr lang="en-GB" sz="1050" dirty="0">
              <a:solidFill>
                <a:srgbClr val="86B0A8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grpSp>
        <p:nvGrpSpPr>
          <p:cNvPr id="215" name="Group 214"/>
          <p:cNvGrpSpPr/>
          <p:nvPr/>
        </p:nvGrpSpPr>
        <p:grpSpPr>
          <a:xfrm>
            <a:off x="3780450" y="1956349"/>
            <a:ext cx="3280506" cy="1107996"/>
            <a:chOff x="3780450" y="5963101"/>
            <a:chExt cx="3280506" cy="1107996"/>
          </a:xfrm>
        </p:grpSpPr>
        <p:sp>
          <p:nvSpPr>
            <p:cNvPr id="154" name="TextBox 153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715534" y="5963101"/>
              <a:ext cx="23454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err="1" smtClean="0">
                  <a:solidFill>
                    <a:schemeClr val="bg1"/>
                  </a:solidFill>
                  <a:cs typeface="Lato" panose="020F0502020204030203" pitchFamily="34" charset="0"/>
                </a:rPr>
                <a:t>Empresa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en-GB" sz="1000" i="1" dirty="0" smtClean="0">
                  <a:solidFill>
                    <a:schemeClr val="bg1"/>
                  </a:solidFill>
                  <a:cs typeface="Lato" panose="020F0502020204030203" pitchFamily="34" charset="0"/>
                </a:rPr>
                <a:t>Cargo </a:t>
              </a:r>
              <a:r>
                <a:rPr lang="en-GB" sz="1000" i="1" dirty="0" err="1" smtClean="0">
                  <a:solidFill>
                    <a:schemeClr val="bg1"/>
                  </a:solidFill>
                  <a:cs typeface="Lato" panose="020F0502020204030203" pitchFamily="34" charset="0"/>
                </a:rPr>
                <a:t>exercido</a:t>
              </a:r>
              <a:endParaRPr lang="en-GB" sz="1000" i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defTabSz="685800">
                <a:defRPr/>
              </a:pP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.</a:t>
              </a:r>
              <a:endParaRPr lang="fr-FR" sz="1000" dirty="0">
                <a:solidFill>
                  <a:schemeClr val="bg1"/>
                </a:solidFill>
                <a:ea typeface="Lato" charset="0"/>
                <a:cs typeface="Lato" charset="0"/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532524" y="2884931"/>
            <a:ext cx="7681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OBJETIVO</a:t>
            </a:r>
            <a:endParaRPr lang="en-GB" sz="1050" dirty="0">
              <a:solidFill>
                <a:srgbClr val="86B0A8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25425" y="3150701"/>
            <a:ext cx="29066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Lorem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Morbi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sapien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nec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nulla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rutrum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imperdiet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Nullam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augue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id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velit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maximus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Interdum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et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malesuada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fames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ac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ante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primis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in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Etiam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bibendum, ante nec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posuere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odio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enim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semper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tortor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id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eleifend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mi ante vitae ex. 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780450" y="7912506"/>
            <a:ext cx="1170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FORMAÇÃO </a:t>
            </a:r>
            <a:endParaRPr lang="en-GB" sz="1050" dirty="0">
              <a:solidFill>
                <a:srgbClr val="86B0A8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511093" y="8240029"/>
            <a:ext cx="2549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solidFill>
                  <a:schemeClr val="bg1"/>
                </a:solidFill>
                <a:cs typeface="Lato" panose="020F0502020204030203" pitchFamily="34" charset="0"/>
              </a:rPr>
              <a:t>Universidade</a:t>
            </a:r>
            <a:r>
              <a:rPr lang="es-ES" sz="1000" dirty="0">
                <a:solidFill>
                  <a:schemeClr val="bg1"/>
                </a:solidFill>
                <a:cs typeface="Lato" panose="020F0502020204030203" pitchFamily="34" charset="0"/>
              </a:rPr>
              <a:t> – Grau </a:t>
            </a:r>
          </a:p>
          <a:p>
            <a:r>
              <a:rPr lang="fr-FR" sz="1000" dirty="0" err="1" smtClean="0">
                <a:solidFill>
                  <a:schemeClr val="bg1"/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</a:t>
            </a:r>
            <a:endParaRPr lang="fr-FR" sz="1000" dirty="0">
              <a:solidFill>
                <a:schemeClr val="bg1"/>
              </a:solidFill>
              <a:cs typeface="Lato" panose="020F0502020204030203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780450" y="8240029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511093" y="8910193"/>
            <a:ext cx="2549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solidFill>
                  <a:schemeClr val="bg1"/>
                </a:solidFill>
                <a:cs typeface="Lato" panose="020F0502020204030203" pitchFamily="34" charset="0"/>
              </a:rPr>
              <a:t>Universidade</a:t>
            </a:r>
            <a:r>
              <a:rPr lang="es-ES" sz="1000" dirty="0">
                <a:solidFill>
                  <a:schemeClr val="bg1"/>
                </a:solidFill>
                <a:cs typeface="Lato" panose="020F0502020204030203" pitchFamily="34" charset="0"/>
              </a:rPr>
              <a:t> – Grau </a:t>
            </a:r>
          </a:p>
          <a:p>
            <a:r>
              <a:rPr lang="fr-FR" sz="1000" dirty="0" err="1" smtClean="0">
                <a:solidFill>
                  <a:schemeClr val="bg1"/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</a:t>
            </a:r>
            <a:endParaRPr lang="fr-FR" sz="1000" dirty="0">
              <a:solidFill>
                <a:schemeClr val="bg1"/>
              </a:solidFill>
              <a:cs typeface="Lato" panose="020F0502020204030203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780450" y="8910193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564590" y="1615035"/>
            <a:ext cx="7986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CONTATO</a:t>
            </a:r>
            <a:endParaRPr lang="en-GB" sz="1050" dirty="0">
              <a:solidFill>
                <a:srgbClr val="86B0A8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967389" y="2421691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12 </a:t>
            </a:r>
            <a:r>
              <a:rPr lang="en-PH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Street Name, </a:t>
            </a:r>
            <a:r>
              <a:rPr lang="en-PH" sz="1000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Lisboa</a:t>
            </a:r>
            <a:endParaRPr lang="en-PH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86133" y="4533369"/>
            <a:ext cx="11961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QUALIFICAÇÕES </a:t>
            </a:r>
            <a:endParaRPr lang="en-GB" sz="1050" dirty="0">
              <a:solidFill>
                <a:srgbClr val="86B0A8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25707" y="5105981"/>
            <a:ext cx="123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25707" y="5420365"/>
            <a:ext cx="1233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InDesign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25707" y="5734749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25707" y="6049133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Google Ads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25707" y="6436118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Idiomas</a:t>
            </a:r>
            <a:r>
              <a:rPr lang="en-GB" sz="1000" b="1" i="1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 </a:t>
            </a:r>
            <a:endParaRPr lang="en-GB" sz="1000" b="1" i="1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25707" y="6736200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Inglês</a:t>
            </a:r>
            <a:r>
              <a:rPr lang="en-GB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 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25707" y="7050584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Francês</a:t>
            </a:r>
            <a:r>
              <a:rPr lang="en-GB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 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25707" y="7364968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Italiano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25707" y="7750036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Personalidade</a:t>
            </a:r>
            <a:endParaRPr lang="en-GB" sz="1000" b="1" i="1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25707" y="8050118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Criativo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25707" y="8364502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Inovador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25707" y="8678886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Sério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25707" y="8997483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Organizado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 flipV="1">
            <a:off x="1858726" y="5227584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2612343" y="5162462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 flipV="1">
            <a:off x="1858726" y="5541519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327691" y="5476397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1858726" y="5855454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2612343" y="5790332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1858726" y="6169389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2327691" y="6104267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2" name="Straight Connector 191"/>
          <p:cNvCxnSpPr/>
          <p:nvPr/>
        </p:nvCxnSpPr>
        <p:spPr>
          <a:xfrm flipV="1">
            <a:off x="1858726" y="6833876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>
            <a:off x="2612343" y="6768754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 flipV="1">
            <a:off x="1858726" y="7154144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/>
          <p:cNvSpPr/>
          <p:nvPr/>
        </p:nvSpPr>
        <p:spPr>
          <a:xfrm>
            <a:off x="2327691" y="7089022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6" name="Straight Connector 195"/>
          <p:cNvCxnSpPr/>
          <p:nvPr/>
        </p:nvCxnSpPr>
        <p:spPr>
          <a:xfrm flipV="1">
            <a:off x="1858726" y="7474412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2612343" y="7409290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 flipV="1">
            <a:off x="1858726" y="8156720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2612343" y="8091598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200" name="Straight Connector 199"/>
          <p:cNvCxnSpPr/>
          <p:nvPr/>
        </p:nvCxnSpPr>
        <p:spPr>
          <a:xfrm flipV="1">
            <a:off x="1858726" y="8470655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2327691" y="8405533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202" name="Straight Connector 201"/>
          <p:cNvCxnSpPr/>
          <p:nvPr/>
        </p:nvCxnSpPr>
        <p:spPr>
          <a:xfrm flipV="1">
            <a:off x="1858726" y="8784590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2612343" y="8719468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204" name="Straight Connector 203"/>
          <p:cNvCxnSpPr/>
          <p:nvPr/>
        </p:nvCxnSpPr>
        <p:spPr>
          <a:xfrm flipV="1">
            <a:off x="1858726" y="9098525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/>
          <p:nvPr/>
        </p:nvSpPr>
        <p:spPr>
          <a:xfrm>
            <a:off x="2327691" y="9033403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" y="2475807"/>
            <a:ext cx="168487" cy="168487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6" y="1927907"/>
            <a:ext cx="125989" cy="125989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2" y="2290920"/>
            <a:ext cx="144337" cy="144337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6" y="2094445"/>
            <a:ext cx="155926" cy="155926"/>
          </a:xfrm>
          <a:prstGeom prst="rect">
            <a:avLst/>
          </a:prstGeom>
        </p:spPr>
      </p:pic>
      <p:sp>
        <p:nvSpPr>
          <p:cNvPr id="210" name="TextBox 209"/>
          <p:cNvSpPr txBox="1"/>
          <p:nvPr/>
        </p:nvSpPr>
        <p:spPr>
          <a:xfrm>
            <a:off x="967389" y="1849314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000 111 333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967389" y="2040106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000 222 444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967389" y="2230898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name@mail.com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579142" y="604043"/>
            <a:ext cx="4551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1EAD0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Dany PANDINO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625707" y="4806584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Profissionais</a:t>
            </a:r>
            <a:r>
              <a:rPr lang="en-GB" sz="1000" b="1" i="1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 </a:t>
            </a:r>
            <a:endParaRPr lang="en-GB" sz="1000" b="1" i="1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3780450" y="3414456"/>
            <a:ext cx="3280506" cy="1107996"/>
            <a:chOff x="3780450" y="5963101"/>
            <a:chExt cx="3280506" cy="1107996"/>
          </a:xfrm>
        </p:grpSpPr>
        <p:sp>
          <p:nvSpPr>
            <p:cNvPr id="217" name="TextBox 216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4715534" y="5963101"/>
              <a:ext cx="23454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Empresa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Cargo </a:t>
              </a:r>
              <a:r>
                <a:rPr lang="en-GB" sz="1000" i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exercido</a:t>
              </a:r>
              <a:endParaRPr lang="en-GB" sz="1000" i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defTabSz="685800">
                <a:defRPr/>
              </a:pPr>
              <a:r>
                <a:rPr lang="fr-FR" sz="1000" dirty="0" err="1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</a:t>
              </a:r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3780450" y="4872563"/>
            <a:ext cx="3280506" cy="1107996"/>
            <a:chOff x="3780450" y="5963101"/>
            <a:chExt cx="3280506" cy="1107996"/>
          </a:xfrm>
        </p:grpSpPr>
        <p:sp>
          <p:nvSpPr>
            <p:cNvPr id="221" name="TextBox 220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715534" y="5963101"/>
              <a:ext cx="23454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Empresa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Cargo </a:t>
              </a:r>
              <a:r>
                <a:rPr lang="en-GB" sz="1000" i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exercido</a:t>
              </a:r>
              <a:endParaRPr lang="en-GB" sz="1000" i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defTabSz="685800">
                <a:defRPr/>
              </a:pPr>
              <a:r>
                <a:rPr lang="fr-FR" sz="1000" dirty="0" err="1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</a:t>
              </a:r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780450" y="6330670"/>
            <a:ext cx="3280506" cy="1107996"/>
            <a:chOff x="3780450" y="5963101"/>
            <a:chExt cx="3200354" cy="1107996"/>
          </a:xfrm>
        </p:grpSpPr>
        <p:sp>
          <p:nvSpPr>
            <p:cNvPr id="225" name="TextBox 224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4715534" y="5963101"/>
              <a:ext cx="2265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Empresa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Cargo </a:t>
              </a:r>
              <a:r>
                <a:rPr lang="en-GB" sz="1000" i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exercido</a:t>
              </a:r>
              <a:endParaRPr lang="en-GB" sz="1000" i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pPr defTabSz="685800">
                <a:defRPr/>
              </a:pPr>
              <a:r>
                <a:rPr lang="fr-FR" sz="1000" dirty="0" err="1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.</a:t>
              </a:r>
            </a:p>
          </p:txBody>
        </p:sp>
        <p:sp>
          <p:nvSpPr>
            <p:cNvPr id="227" name="Rounded Rectangle 226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cxnSp>
        <p:nvCxnSpPr>
          <p:cNvPr id="229" name="Straight Connector 228"/>
          <p:cNvCxnSpPr/>
          <p:nvPr/>
        </p:nvCxnSpPr>
        <p:spPr>
          <a:xfrm>
            <a:off x="3510808" y="1615035"/>
            <a:ext cx="0" cy="8258843"/>
          </a:xfrm>
          <a:prstGeom prst="line">
            <a:avLst/>
          </a:prstGeom>
          <a:ln w="28575" cap="rnd">
            <a:solidFill>
              <a:srgbClr val="86B0A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254</Words>
  <Application>Microsoft Office PowerPoint</Application>
  <PresentationFormat>Personalizado</PresentationFormat>
  <Paragraphs>51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Libre Baskerville</vt:lpstr>
      <vt:lpstr>Office Theme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PC</cp:lastModifiedBy>
  <cp:revision>78</cp:revision>
  <dcterms:created xsi:type="dcterms:W3CDTF">2017-02-16T03:54:32Z</dcterms:created>
  <dcterms:modified xsi:type="dcterms:W3CDTF">2019-01-31T16:42:09Z</dcterms:modified>
</cp:coreProperties>
</file>