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0FFFF"/>
    <a:srgbClr val="3B6DAB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1398" y="-1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F538222-00AF-B448-8CF3-2B10F72EAFA6}"/>
    <pc:docChg chg="custSel modSld">
      <pc:chgData name="Axel Maille" userId="065ad68c099279a8" providerId="LiveId" clId="{1F538222-00AF-B448-8CF3-2B10F72EAFA6}" dt="2018-10-16T19:39:42.068" v="240" actId="1076"/>
      <pc:docMkLst>
        <pc:docMk/>
      </pc:docMkLst>
      <pc:sldChg chg="addSp delSp modSp">
        <pc:chgData name="Axel Maille" userId="065ad68c099279a8" providerId="LiveId" clId="{1F538222-00AF-B448-8CF3-2B10F72EAFA6}" dt="2018-10-16T19:39:42.068" v="240" actId="1076"/>
        <pc:sldMkLst>
          <pc:docMk/>
          <pc:sldMk cId="3459098342" sldId="260"/>
        </pc:sldMkLst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7:06.343" v="113" actId="1076"/>
          <ac:spMkLst>
            <pc:docMk/>
            <pc:sldMk cId="3459098342" sldId="260"/>
            <ac:spMk id="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0.386" v="211" actId="207"/>
          <ac:spMkLst>
            <pc:docMk/>
            <pc:sldMk cId="3459098342" sldId="260"/>
            <ac:spMk id="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8:17.001" v="213" actId="207"/>
          <ac:spMkLst>
            <pc:docMk/>
            <pc:sldMk cId="3459098342" sldId="260"/>
            <ac:spMk id="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4" creationId="{00000000-0000-0000-0000-000000000000}"/>
          </ac:spMkLst>
        </pc:spChg>
        <pc:spChg chg="del mod">
          <ac:chgData name="Axel Maille" userId="065ad68c099279a8" providerId="LiveId" clId="{1F538222-00AF-B448-8CF3-2B10F72EAFA6}" dt="2018-10-16T19:36:41.457" v="110" actId="478"/>
          <ac:spMkLst>
            <pc:docMk/>
            <pc:sldMk cId="3459098342" sldId="260"/>
            <ac:spMk id="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1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02.959" v="31" actId="20577"/>
          <ac:spMkLst>
            <pc:docMk/>
            <pc:sldMk cId="3459098342" sldId="260"/>
            <ac:spMk id="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6:58.637" v="112" actId="1076"/>
          <ac:spMkLst>
            <pc:docMk/>
            <pc:sldMk cId="3459098342" sldId="260"/>
            <ac:spMk id="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13.806" v="236" actId="1076"/>
          <ac:spMkLst>
            <pc:docMk/>
            <pc:sldMk cId="3459098342" sldId="260"/>
            <ac:spMk id="3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1.501" v="237" actId="1076"/>
          <ac:spMkLst>
            <pc:docMk/>
            <pc:sldMk cId="3459098342" sldId="260"/>
            <ac:spMk id="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4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4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5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6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6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7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7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8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9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0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1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5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7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2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2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3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4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9:28.736" v="238" actId="1076"/>
          <ac:spMkLst>
            <pc:docMk/>
            <pc:sldMk cId="3459098342" sldId="260"/>
            <ac:spMk id="136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8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39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0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1" creationId="{00000000-0000-0000-0000-000000000000}"/>
          </ac:spMkLst>
        </pc:spChg>
        <pc:spChg chg="mod">
          <ac:chgData name="Axel Maille" userId="065ad68c099279a8" providerId="LiveId" clId="{1F538222-00AF-B448-8CF3-2B10F72EAFA6}" dt="2018-10-16T19:35:40.629" v="10" actId="2711"/>
          <ac:spMkLst>
            <pc:docMk/>
            <pc:sldMk cId="3459098342" sldId="260"/>
            <ac:spMk id="142" creationId="{00000000-0000-0000-0000-000000000000}"/>
          </ac:spMkLst>
        </pc:spChg>
        <pc:grpChg chg="mod">
          <ac:chgData name="Axel Maille" userId="065ad68c099279a8" providerId="LiveId" clId="{1F538222-00AF-B448-8CF3-2B10F72EAFA6}" dt="2018-10-16T19:38:13.387" v="212"/>
          <ac:grpSpMkLst>
            <pc:docMk/>
            <pc:sldMk cId="3459098342" sldId="260"/>
            <ac:grpSpMk id="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4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2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1.501" v="237" actId="1076"/>
          <ac:grpSpMkLst>
            <pc:docMk/>
            <pc:sldMk cId="3459098342" sldId="260"/>
            <ac:grpSpMk id="5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7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8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99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05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1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1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3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29" creationId="{00000000-0000-0000-0000-000000000000}"/>
          </ac:grpSpMkLst>
        </pc:grpChg>
        <pc:grpChg chg="add mod">
          <ac:chgData name="Axel Maille" userId="065ad68c099279a8" providerId="LiveId" clId="{1F538222-00AF-B448-8CF3-2B10F72EAFA6}" dt="2018-10-16T19:39:42.068" v="240" actId="1076"/>
          <ac:grpSpMkLst>
            <pc:docMk/>
            <pc:sldMk cId="3459098342" sldId="260"/>
            <ac:grpSpMk id="135" creationId="{E48E8147-D5DE-B547-AC90-B36D39ABFCF2}"/>
          </ac:grpSpMkLst>
        </pc:grpChg>
        <pc:grpChg chg="mod">
          <ac:chgData name="Axel Maille" userId="065ad68c099279a8" providerId="LiveId" clId="{1F538222-00AF-B448-8CF3-2B10F72EAFA6}" dt="2018-10-16T19:39:28.736" v="238" actId="1076"/>
          <ac:grpSpMkLst>
            <pc:docMk/>
            <pc:sldMk cId="3459098342" sldId="260"/>
            <ac:grpSpMk id="137" creationId="{00000000-0000-0000-0000-000000000000}"/>
          </ac:grpSpMkLst>
        </pc:grpChg>
        <pc:grpChg chg="mod">
          <ac:chgData name="Axel Maille" userId="065ad68c099279a8" providerId="LiveId" clId="{1F538222-00AF-B448-8CF3-2B10F72EAFA6}" dt="2018-10-16T19:39:32.078" v="239"/>
          <ac:grpSpMkLst>
            <pc:docMk/>
            <pc:sldMk cId="3459098342" sldId="260"/>
            <ac:grpSpMk id="143" creationId="{236A11C5-B886-3748-8CA0-F09EAAE285C0}"/>
          </ac:grpSpMkLst>
        </pc:grpChg>
        <pc:picChg chg="add mod modCrop">
          <ac:chgData name="Axel Maille" userId="065ad68c099279a8" providerId="LiveId" clId="{1F538222-00AF-B448-8CF3-2B10F72EAFA6}" dt="2018-10-16T19:38:56.380" v="222" actId="167"/>
          <ac:picMkLst>
            <pc:docMk/>
            <pc:sldMk cId="3459098342" sldId="260"/>
            <ac:picMk id="3" creationId="{2247EE5A-AD06-474F-80E5-19256024556A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0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1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2" creationId="{00000000-0000-0000-0000-000000000000}"/>
          </ac:picMkLst>
        </pc:picChg>
        <pc:picChg chg="mod">
          <ac:chgData name="Axel Maille" userId="065ad68c099279a8" providerId="LiveId" clId="{1F538222-00AF-B448-8CF3-2B10F72EAFA6}" dt="2018-10-16T19:36:58.637" v="112" actId="1076"/>
          <ac:picMkLst>
            <pc:docMk/>
            <pc:sldMk cId="3459098342" sldId="260"/>
            <ac:picMk id="23" creationId="{00000000-0000-0000-0000-000000000000}"/>
          </ac:picMkLst>
        </pc:picChg>
      </pc:sldChg>
    </pc:docChg>
  </pc:docChgLst>
  <pc:docChgLst>
    <pc:chgData name="Axel Maille" userId="065ad68c099279a8" providerId="LiveId" clId="{512AD12D-B6F7-004B-83C2-7CD0169E5110}"/>
    <pc:docChg chg="modSld">
      <pc:chgData name="Axel Maille" userId="065ad68c099279a8" providerId="LiveId" clId="{512AD12D-B6F7-004B-83C2-7CD0169E5110}" dt="2018-11-23T14:09:21.501" v="19" actId="20577"/>
      <pc:docMkLst>
        <pc:docMk/>
      </pc:docMkLst>
      <pc:sldChg chg="modSp">
        <pc:chgData name="Axel Maille" userId="065ad68c099279a8" providerId="LiveId" clId="{512AD12D-B6F7-004B-83C2-7CD0169E5110}" dt="2018-11-23T14:09:21.501" v="19" actId="20577"/>
        <pc:sldMkLst>
          <pc:docMk/>
          <pc:sldMk cId="3459098342" sldId="260"/>
        </pc:sldMkLst>
        <pc:spChg chg="mod">
          <ac:chgData name="Axel Maille" userId="065ad68c099279a8" providerId="LiveId" clId="{512AD12D-B6F7-004B-83C2-7CD0169E5110}" dt="2018-11-23T14:09:13.393" v="0" actId="6549"/>
          <ac:spMkLst>
            <pc:docMk/>
            <pc:sldMk cId="3459098342" sldId="260"/>
            <ac:spMk id="66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17.597" v="9" actId="20577"/>
          <ac:spMkLst>
            <pc:docMk/>
            <pc:sldMk cId="3459098342" sldId="260"/>
            <ac:spMk id="67" creationId="{00000000-0000-0000-0000-000000000000}"/>
          </ac:spMkLst>
        </pc:spChg>
        <pc:spChg chg="mod">
          <ac:chgData name="Axel Maille" userId="065ad68c099279a8" providerId="LiveId" clId="{512AD12D-B6F7-004B-83C2-7CD0169E5110}" dt="2018-11-23T14:09:21.501" v="19" actId="20577"/>
          <ac:spMkLst>
            <pc:docMk/>
            <pc:sldMk cId="3459098342" sldId="260"/>
            <ac:spMk id="6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0" y="10383838"/>
            <a:ext cx="7562850" cy="3048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2247EE5A-AD06-474F-80E5-1925602455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4" r="8783"/>
          <a:stretch/>
        </p:blipFill>
        <p:spPr>
          <a:xfrm>
            <a:off x="153586" y="1829295"/>
            <a:ext cx="2236390" cy="2246567"/>
          </a:xfrm>
          <a:prstGeom prst="ellipse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586" y="4207129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586" y="4637915"/>
            <a:ext cx="217051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</a:rPr>
              <a:t>Lorem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dolor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sit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amet</a:t>
            </a:r>
            <a:r>
              <a:rPr lang="fr-FR" sz="900" dirty="0">
                <a:solidFill>
                  <a:schemeClr val="bg1"/>
                </a:solidFill>
              </a:rPr>
              <a:t>, </a:t>
            </a:r>
            <a:r>
              <a:rPr lang="fr-FR" sz="900" dirty="0" err="1">
                <a:solidFill>
                  <a:schemeClr val="bg1"/>
                </a:solidFill>
              </a:rPr>
              <a:t>consectetur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adipiscing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elit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Morbi</a:t>
            </a:r>
            <a:r>
              <a:rPr lang="fr-FR" sz="900" dirty="0">
                <a:solidFill>
                  <a:schemeClr val="bg1"/>
                </a:solidFill>
              </a:rPr>
              <a:t> tristique </a:t>
            </a:r>
            <a:r>
              <a:rPr lang="fr-FR" sz="900" dirty="0" err="1">
                <a:solidFill>
                  <a:schemeClr val="bg1"/>
                </a:solidFill>
              </a:rPr>
              <a:t>sapien</a:t>
            </a:r>
            <a:r>
              <a:rPr lang="fr-FR" sz="900" dirty="0">
                <a:solidFill>
                  <a:schemeClr val="bg1"/>
                </a:solidFill>
              </a:rPr>
              <a:t> nec </a:t>
            </a:r>
            <a:r>
              <a:rPr lang="fr-FR" sz="900" dirty="0" err="1">
                <a:solidFill>
                  <a:schemeClr val="bg1"/>
                </a:solidFill>
              </a:rPr>
              <a:t>nulla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rutrum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imperdiet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Nullam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faucibus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augue</a:t>
            </a:r>
            <a:r>
              <a:rPr lang="fr-FR" sz="900" dirty="0">
                <a:solidFill>
                  <a:schemeClr val="bg1"/>
                </a:solidFill>
              </a:rPr>
              <a:t> id </a:t>
            </a:r>
            <a:r>
              <a:rPr lang="fr-FR" sz="900" dirty="0" err="1">
                <a:solidFill>
                  <a:schemeClr val="bg1"/>
                </a:solidFill>
              </a:rPr>
              <a:t>velit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luctus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maximus</a:t>
            </a:r>
            <a:r>
              <a:rPr lang="fr-FR" sz="900" dirty="0">
                <a:solidFill>
                  <a:schemeClr val="bg1"/>
                </a:solidFill>
              </a:rPr>
              <a:t>. </a:t>
            </a:r>
            <a:r>
              <a:rPr lang="fr-FR" sz="900" dirty="0" err="1">
                <a:solidFill>
                  <a:schemeClr val="bg1"/>
                </a:solidFill>
              </a:rPr>
              <a:t>Interdum</a:t>
            </a:r>
            <a:r>
              <a:rPr lang="fr-FR" sz="900" dirty="0">
                <a:solidFill>
                  <a:schemeClr val="bg1"/>
                </a:solidFill>
              </a:rPr>
              <a:t> et </a:t>
            </a:r>
            <a:r>
              <a:rPr lang="fr-FR" sz="900" dirty="0" err="1">
                <a:solidFill>
                  <a:schemeClr val="bg1"/>
                </a:solidFill>
              </a:rPr>
              <a:t>malesuada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fames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>
                <a:solidFill>
                  <a:schemeClr val="bg1"/>
                </a:solidFill>
              </a:rPr>
              <a:t>ac</a:t>
            </a:r>
            <a:r>
              <a:rPr lang="fr-FR" sz="900" dirty="0">
                <a:solidFill>
                  <a:schemeClr val="bg1"/>
                </a:solidFill>
              </a:rPr>
              <a:t> ante </a:t>
            </a:r>
            <a:r>
              <a:rPr lang="fr-FR" sz="900" dirty="0" err="1">
                <a:solidFill>
                  <a:schemeClr val="bg1"/>
                </a:solidFill>
              </a:rPr>
              <a:t>ipsum</a:t>
            </a:r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err="1" smtClean="0">
                <a:solidFill>
                  <a:schemeClr val="bg1"/>
                </a:solidFill>
              </a:rPr>
              <a:t>primis</a:t>
            </a:r>
            <a:r>
              <a:rPr lang="fr-FR" sz="900" dirty="0" smtClean="0">
                <a:solidFill>
                  <a:schemeClr val="bg1"/>
                </a:solidFill>
              </a:rPr>
              <a:t>.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623" y="6055227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3586" y="8151340"/>
            <a:ext cx="2170514" cy="1336505"/>
            <a:chOff x="2713394" y="9114551"/>
            <a:chExt cx="2170514" cy="1336505"/>
          </a:xfrm>
        </p:grpSpPr>
        <p:sp>
          <p:nvSpPr>
            <p:cNvPr id="10" name="TextBox 9"/>
            <p:cNvSpPr txBox="1"/>
            <p:nvPr/>
          </p:nvSpPr>
          <p:spPr>
            <a:xfrm>
              <a:off x="3223044" y="9114551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13394" y="9114551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23044" y="980472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9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cs typeface="Lato" panose="020F0502020204030203" pitchFamily="34" charset="0"/>
                </a:rPr>
                <a:t>  tristique </a:t>
              </a:r>
              <a:r>
                <a:rPr lang="fr-FR" sz="9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9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9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3394" y="980472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4292" y="5656374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3586" y="7678986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27" name="Oval 26"/>
          <p:cNvSpPr/>
          <p:nvPr/>
        </p:nvSpPr>
        <p:spPr>
          <a:xfrm>
            <a:off x="251854" y="6751741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92" y="6805427"/>
            <a:ext cx="168487" cy="168487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251854" y="6046683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40" y="6124593"/>
            <a:ext cx="125989" cy="125989"/>
          </a:xfrm>
          <a:prstGeom prst="rect">
            <a:avLst/>
          </a:prstGeom>
        </p:spPr>
      </p:pic>
      <p:sp>
        <p:nvSpPr>
          <p:cNvPr id="28" name="Oval 27"/>
          <p:cNvSpPr/>
          <p:nvPr/>
        </p:nvSpPr>
        <p:spPr>
          <a:xfrm>
            <a:off x="251854" y="7104270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7" y="7174812"/>
            <a:ext cx="144337" cy="144337"/>
          </a:xfrm>
          <a:prstGeom prst="rect">
            <a:avLst/>
          </a:prstGeom>
        </p:spPr>
      </p:pic>
      <p:sp>
        <p:nvSpPr>
          <p:cNvPr id="26" name="Oval 25"/>
          <p:cNvSpPr/>
          <p:nvPr/>
        </p:nvSpPr>
        <p:spPr>
          <a:xfrm>
            <a:off x="251854" y="6399212"/>
            <a:ext cx="280826" cy="28082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71" y="6459195"/>
            <a:ext cx="155926" cy="155926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31623" y="6415849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1623" y="6713206"/>
            <a:ext cx="145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 </a:t>
            </a:r>
          </a:p>
          <a:p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1623" y="7122834"/>
            <a:ext cx="1453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4292" y="193163"/>
            <a:ext cx="25344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Brice</a:t>
            </a:r>
          </a:p>
          <a:p>
            <a:r>
              <a:rPr lang="en-GB" sz="5400" b="1" dirty="0">
                <a:solidFill>
                  <a:schemeClr val="bg1"/>
                </a:solidFill>
                <a:cs typeface="Lato" panose="020F0502020204030203" pitchFamily="34" charset="0"/>
              </a:rPr>
              <a:t>GAYARD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37385" y="712341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EXPERIÊNCIA PROFISSIONAL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99394" y="1219308"/>
            <a:ext cx="4575234" cy="920300"/>
            <a:chOff x="2696832" y="6499550"/>
            <a:chExt cx="4575234" cy="920300"/>
          </a:xfrm>
        </p:grpSpPr>
        <p:grpSp>
          <p:nvGrpSpPr>
            <p:cNvPr id="42" name="Group 4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3" name="Oval 4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658704" y="6694013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QUALIFICAÇÕES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799394" y="2244739"/>
            <a:ext cx="4575234" cy="920300"/>
            <a:chOff x="2696832" y="6499550"/>
            <a:chExt cx="4575234" cy="920300"/>
          </a:xfrm>
        </p:grpSpPr>
        <p:grpSp>
          <p:nvGrpSpPr>
            <p:cNvPr id="48" name="Group 4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99394" y="3270170"/>
            <a:ext cx="4575234" cy="920300"/>
            <a:chOff x="2696832" y="6499550"/>
            <a:chExt cx="4575234" cy="920300"/>
          </a:xfrm>
        </p:grpSpPr>
        <p:grpSp>
          <p:nvGrpSpPr>
            <p:cNvPr id="53" name="Group 5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4" name="Oval 5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799394" y="4295600"/>
            <a:ext cx="4575234" cy="920300"/>
            <a:chOff x="2696832" y="6499550"/>
            <a:chExt cx="4575234" cy="920300"/>
          </a:xfrm>
        </p:grpSpPr>
        <p:grpSp>
          <p:nvGrpSpPr>
            <p:cNvPr id="58" name="Group 57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59" name="Oval 58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669752" y="711720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69752" y="8800636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232717" y="711807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669752" y="743091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669752" y="775958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669752" y="808824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669752" y="841690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669752" y="911434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9752" y="94430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232717" y="743178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32717" y="776044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232717" y="808910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232717" y="842217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853668" y="7472014"/>
            <a:ext cx="1010891" cy="205125"/>
            <a:chOff x="3908358" y="7923442"/>
            <a:chExt cx="1010891" cy="205125"/>
          </a:xfrm>
        </p:grpSpPr>
        <p:sp>
          <p:nvSpPr>
            <p:cNvPr id="76" name="Chevron 7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7" name="Chevron 7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" name="Chevron 7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Chevron 7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" name="Chevron 7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853668" y="7793827"/>
            <a:ext cx="1010891" cy="205125"/>
            <a:chOff x="3908358" y="7923442"/>
            <a:chExt cx="1010891" cy="205125"/>
          </a:xfrm>
        </p:grpSpPr>
        <p:sp>
          <p:nvSpPr>
            <p:cNvPr id="82" name="Chevron 8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" name="Chevron 8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" name="Chevron 8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5" name="Chevron 8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" name="Chevron 8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53668" y="8115640"/>
            <a:ext cx="1010891" cy="205125"/>
            <a:chOff x="3908358" y="7923442"/>
            <a:chExt cx="1010891" cy="205125"/>
          </a:xfrm>
        </p:grpSpPr>
        <p:sp>
          <p:nvSpPr>
            <p:cNvPr id="88" name="Chevron 8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" name="Chevron 8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Chevron 8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" name="Chevron 9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53668" y="8437454"/>
            <a:ext cx="1010891" cy="205125"/>
            <a:chOff x="3908358" y="7923442"/>
            <a:chExt cx="1010891" cy="205125"/>
          </a:xfrm>
        </p:grpSpPr>
        <p:sp>
          <p:nvSpPr>
            <p:cNvPr id="94" name="Chevron 9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5" name="Chevron 9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6" name="Chevron 9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" name="Chevron 9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" name="Chevron 9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53668" y="9155442"/>
            <a:ext cx="1010891" cy="205125"/>
            <a:chOff x="3908358" y="7923442"/>
            <a:chExt cx="1010891" cy="205125"/>
          </a:xfrm>
        </p:grpSpPr>
        <p:sp>
          <p:nvSpPr>
            <p:cNvPr id="100" name="Chevron 9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53668" y="9467943"/>
            <a:ext cx="1010891" cy="205125"/>
            <a:chOff x="3908358" y="7923442"/>
            <a:chExt cx="1010891" cy="205125"/>
          </a:xfrm>
        </p:grpSpPr>
        <p:sp>
          <p:nvSpPr>
            <p:cNvPr id="106" name="Chevron 105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" name="Chevron 106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" name="Chevron 107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" name="Chevron 108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" name="Chevron 109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6189395" y="7472014"/>
            <a:ext cx="1010891" cy="205125"/>
            <a:chOff x="3908358" y="7923442"/>
            <a:chExt cx="1010891" cy="205125"/>
          </a:xfrm>
        </p:grpSpPr>
        <p:sp>
          <p:nvSpPr>
            <p:cNvPr id="112" name="Chevron 111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3" name="Chevron 112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" name="Chevron 113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6189395" y="7793827"/>
            <a:ext cx="1010891" cy="205125"/>
            <a:chOff x="3908358" y="7923442"/>
            <a:chExt cx="1010891" cy="205125"/>
          </a:xfrm>
        </p:grpSpPr>
        <p:sp>
          <p:nvSpPr>
            <p:cNvPr id="118" name="Chevron 11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" name="Chevron 11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" name="Chevron 11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" name="Chevron 12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" name="Chevron 12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189395" y="8115640"/>
            <a:ext cx="1010891" cy="205125"/>
            <a:chOff x="3908358" y="7923442"/>
            <a:chExt cx="1010891" cy="205125"/>
          </a:xfrm>
        </p:grpSpPr>
        <p:sp>
          <p:nvSpPr>
            <p:cNvPr id="124" name="Chevron 123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6" name="Chevron 125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7" name="Chevron 126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8" name="Chevron 127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89395" y="8437454"/>
            <a:ext cx="1010891" cy="205125"/>
            <a:chOff x="3908358" y="7923442"/>
            <a:chExt cx="1010891" cy="205125"/>
          </a:xfrm>
        </p:grpSpPr>
        <p:sp>
          <p:nvSpPr>
            <p:cNvPr id="130" name="Chevron 129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1" name="Chevron 130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2" name="Chevron 131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3" name="Chevron 132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4" name="Chevron 133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2669752" y="975542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3853668" y="9780353"/>
            <a:ext cx="1010891" cy="205125"/>
            <a:chOff x="3908358" y="7923442"/>
            <a:chExt cx="1010891" cy="205125"/>
          </a:xfrm>
        </p:grpSpPr>
        <p:sp>
          <p:nvSpPr>
            <p:cNvPr id="138" name="Chevron 137"/>
            <p:cNvSpPr/>
            <p:nvPr/>
          </p:nvSpPr>
          <p:spPr>
            <a:xfrm>
              <a:off x="3908358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9" name="Chevron 138"/>
            <p:cNvSpPr/>
            <p:nvPr/>
          </p:nvSpPr>
          <p:spPr>
            <a:xfrm>
              <a:off x="4109799" y="7923442"/>
              <a:ext cx="205125" cy="205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0" name="Chevron 139"/>
            <p:cNvSpPr/>
            <p:nvPr/>
          </p:nvSpPr>
          <p:spPr>
            <a:xfrm>
              <a:off x="4311241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1" name="Chevron 140"/>
            <p:cNvSpPr/>
            <p:nvPr/>
          </p:nvSpPr>
          <p:spPr>
            <a:xfrm>
              <a:off x="4714124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42" name="Chevron 141"/>
            <p:cNvSpPr/>
            <p:nvPr/>
          </p:nvSpPr>
          <p:spPr>
            <a:xfrm>
              <a:off x="4512682" y="7923442"/>
              <a:ext cx="205125" cy="20512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56">
            <a:extLst>
              <a:ext uri="{FF2B5EF4-FFF2-40B4-BE49-F238E27FC236}">
                <a16:creationId xmlns:a16="http://schemas.microsoft.com/office/drawing/2014/main" xmlns="" id="{E48E8147-D5DE-B547-AC90-B36D39ABFCF2}"/>
              </a:ext>
            </a:extLst>
          </p:cNvPr>
          <p:cNvGrpSpPr/>
          <p:nvPr/>
        </p:nvGrpSpPr>
        <p:grpSpPr>
          <a:xfrm>
            <a:off x="2837385" y="5419141"/>
            <a:ext cx="4575234" cy="920300"/>
            <a:chOff x="2696832" y="6499550"/>
            <a:chExt cx="4575234" cy="920300"/>
          </a:xfrm>
        </p:grpSpPr>
        <p:grpSp>
          <p:nvGrpSpPr>
            <p:cNvPr id="143" name="Group 57">
              <a:extLst>
                <a:ext uri="{FF2B5EF4-FFF2-40B4-BE49-F238E27FC236}">
                  <a16:creationId xmlns:a16="http://schemas.microsoft.com/office/drawing/2014/main" xmlns="" id="{236A11C5-B886-3748-8CA0-F09EAAE285C0}"/>
                </a:ext>
              </a:extLst>
            </p:cNvPr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45" name="TextBox 59">
                <a:extLst>
                  <a:ext uri="{FF2B5EF4-FFF2-40B4-BE49-F238E27FC236}">
                    <a16:creationId xmlns:a16="http://schemas.microsoft.com/office/drawing/2014/main" xmlns="" id="{A8EAC6BD-A47B-3540-BB16-0A09969A06E0}"/>
                  </a:ext>
                </a:extLst>
              </p:cNvPr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6" name="TextBox 60">
                <a:extLst>
                  <a:ext uri="{FF2B5EF4-FFF2-40B4-BE49-F238E27FC236}">
                    <a16:creationId xmlns:a16="http://schemas.microsoft.com/office/drawing/2014/main" xmlns="" id="{C8E7FFFA-F1ED-2940-8219-C47287395DD7}"/>
                  </a:ext>
                </a:extLst>
              </p:cNvPr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44" name="Oval 58">
              <a:extLst>
                <a:ext uri="{FF2B5EF4-FFF2-40B4-BE49-F238E27FC236}">
                  <a16:creationId xmlns:a16="http://schemas.microsoft.com/office/drawing/2014/main" xmlns="" id="{36F10126-F1EE-114E-865E-7DBDB4E9CA96}"/>
                </a:ext>
              </a:extLst>
            </p:cNvPr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90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569</TotalTime>
  <Words>272</Words>
  <Application>Microsoft Office PowerPoint</Application>
  <PresentationFormat>Personalizado</PresentationFormat>
  <Paragraphs>58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77</cp:revision>
  <dcterms:created xsi:type="dcterms:W3CDTF">2017-02-16T03:54:32Z</dcterms:created>
  <dcterms:modified xsi:type="dcterms:W3CDTF">2019-02-05T15:04:22Z</dcterms:modified>
</cp:coreProperties>
</file>