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DAB"/>
    <a:srgbClr val="E96687"/>
    <a:srgbClr val="FFF36A"/>
    <a:srgbClr val="C8F7FF"/>
    <a:srgbClr val="33CCCC"/>
    <a:srgbClr val="FF9966"/>
    <a:srgbClr val="FBA341"/>
    <a:srgbClr val="F15773"/>
    <a:srgbClr val="80AEAD"/>
    <a:srgbClr val="629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1828A-CA0C-B045-8A12-85FA01D1CEA7}" v="27" dt="2018-10-16T12:52:22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2" autoAdjust="0"/>
    <p:restoredTop sz="95324" autoAdjust="0"/>
  </p:normalViewPr>
  <p:slideViewPr>
    <p:cSldViewPr snapToGrid="0">
      <p:cViewPr>
        <p:scale>
          <a:sx n="124" d="100"/>
          <a:sy n="124" d="100"/>
        </p:scale>
        <p:origin x="618" y="-5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931828A-CA0C-B045-8A12-85FA01D1CEA7}"/>
    <pc:docChg chg="undo custSel modSld">
      <pc:chgData name="Axel Maille" userId="065ad68c099279a8" providerId="LiveId" clId="{5931828A-CA0C-B045-8A12-85FA01D1CEA7}" dt="2018-10-16T12:53:24.913" v="241" actId="20577"/>
      <pc:docMkLst>
        <pc:docMk/>
      </pc:docMkLst>
      <pc:sldChg chg="addSp delSp modSp">
        <pc:chgData name="Axel Maille" userId="065ad68c099279a8" providerId="LiveId" clId="{5931828A-CA0C-B045-8A12-85FA01D1CEA7}" dt="2018-10-16T12:53:24.913" v="241" actId="20577"/>
        <pc:sldMkLst>
          <pc:docMk/>
          <pc:sldMk cId="3889010418" sldId="259"/>
        </pc:sldMkLst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26.486" v="94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5.417" v="111" actId="207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7.173" v="112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8.183" v="113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9.297" v="114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09.769" v="72" actId="20577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44.673" v="106" actId="20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24.913" v="241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0.054" v="117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2.172" v="118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55.940" v="109" actId="14100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17.186" v="83" actId="20577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8.770" v="13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9.836" v="154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47.936" v="169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1.680" v="17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2.253" v="14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5.708" v="18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9.211" v="193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05.069" v="209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7.180" v="153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0.063" v="216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3.371" v="223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6.769" v="231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20.189" v="239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9" creationId="{00000000-0000-0000-0000-000000000000}"/>
          </ac:spMkLst>
        </pc:spChg>
        <pc:spChg chg="del mod">
          <ac:chgData name="Axel Maille" userId="065ad68c099279a8" providerId="LiveId" clId="{5931828A-CA0C-B045-8A12-85FA01D1CEA7}" dt="2018-10-16T12:47:40.511" v="31" actId="478"/>
          <ac:spMkLst>
            <pc:docMk/>
            <pc:sldMk cId="3889010418" sldId="259"/>
            <ac:spMk id="423" creationId="{00000000-0000-0000-0000-000000000000}"/>
          </ac:spMkLst>
        </pc:spChg>
        <pc:spChg chg="del mod">
          <ac:chgData name="Axel Maille" userId="065ad68c099279a8" providerId="LiveId" clId="{5931828A-CA0C-B045-8A12-85FA01D1CEA7}" dt="2018-10-16T12:47:40.511" v="31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7" creationId="{00000000-0000-0000-0000-000000000000}"/>
          </ac:grpSpMkLst>
        </pc:grpChg>
        <pc:picChg chg="add del mod modCrop">
          <ac:chgData name="Axel Maille" userId="065ad68c099279a8" providerId="LiveId" clId="{5931828A-CA0C-B045-8A12-85FA01D1CEA7}" dt="2018-10-16T12:48:13.996" v="38" actId="478"/>
          <ac:picMkLst>
            <pc:docMk/>
            <pc:sldMk cId="3889010418" sldId="259"/>
            <ac:picMk id="4" creationId="{80CF1A8C-5265-CC49-BB25-26E055DAC35F}"/>
          </ac:picMkLst>
        </pc:picChg>
        <pc:picChg chg="add del mod modCrop">
          <ac:chgData name="Axel Maille" userId="065ad68c099279a8" providerId="LiveId" clId="{5931828A-CA0C-B045-8A12-85FA01D1CEA7}" dt="2018-10-16T12:49:24.623" v="53" actId="478"/>
          <ac:picMkLst>
            <pc:docMk/>
            <pc:sldMk cId="3889010418" sldId="259"/>
            <ac:picMk id="7" creationId="{5F7B106E-C281-B344-9A4A-2E436FCBACF7}"/>
          </ac:picMkLst>
        </pc:picChg>
        <pc:picChg chg="add mod modCrop">
          <ac:chgData name="Axel Maille" userId="065ad68c099279a8" providerId="LiveId" clId="{5931828A-CA0C-B045-8A12-85FA01D1CEA7}" dt="2018-10-16T12:50:53.219" v="65" actId="1076"/>
          <ac:picMkLst>
            <pc:docMk/>
            <pc:sldMk cId="3889010418" sldId="259"/>
            <ac:picMk id="9" creationId="{F58D2D2D-D618-7148-AF4A-24C50626012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6000" r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5596" y="285750"/>
            <a:ext cx="6971658" cy="9982200"/>
          </a:xfrm>
          <a:prstGeom prst="rect">
            <a:avLst/>
          </a:prstGeom>
          <a:solidFill>
            <a:srgbClr val="C8F7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 bright="40000" contrast="20000"/>
          </a:blip>
          <a:stretch>
            <a:fillRect/>
          </a:stretch>
        </p:blipFill>
        <p:spPr>
          <a:xfrm>
            <a:off x="1379571" y="537988"/>
            <a:ext cx="5643446" cy="3023274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30724" y="1421427"/>
            <a:ext cx="1018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cs typeface="Lato" panose="020F0502020204030203" pitchFamily="34" charset="0"/>
              </a:rPr>
              <a:t>OBJETIVO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14082" y="1823230"/>
            <a:ext cx="2855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fames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ac</a:t>
            </a:r>
            <a:r>
              <a:rPr lang="fr-FR" sz="1000" dirty="0">
                <a:cs typeface="Lato" panose="020F0502020204030203" pitchFamily="34" charset="0"/>
              </a:rPr>
              <a:t> ante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primis</a:t>
            </a:r>
            <a:r>
              <a:rPr lang="fr-FR" sz="1000" dirty="0">
                <a:cs typeface="Lato" panose="020F0502020204030203" pitchFamily="34" charset="0"/>
              </a:rPr>
              <a:t> in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Etiam</a:t>
            </a:r>
            <a:r>
              <a:rPr lang="fr-FR" sz="1000" dirty="0"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posuere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odio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enim</a:t>
            </a:r>
            <a:r>
              <a:rPr lang="fr-FR" sz="1000" dirty="0">
                <a:cs typeface="Lato" panose="020F0502020204030203" pitchFamily="34" charset="0"/>
              </a:rPr>
              <a:t> semper </a:t>
            </a:r>
            <a:r>
              <a:rPr lang="fr-FR" sz="1000" dirty="0" err="1" smtClean="0">
                <a:cs typeface="Lato" panose="020F0502020204030203" pitchFamily="34" charset="0"/>
              </a:rPr>
              <a:t>tortor</a:t>
            </a:r>
            <a:r>
              <a:rPr lang="fr-FR" sz="10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013929" y="636317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 err="1">
                <a:solidFill>
                  <a:srgbClr val="E96687"/>
                </a:solidFill>
                <a:cs typeface="Lato Black" panose="020F0A02020204030203" pitchFamily="34" charset="0"/>
              </a:rPr>
              <a:t>Hervé</a:t>
            </a:r>
            <a:r>
              <a:rPr lang="en-GB" sz="6600" dirty="0">
                <a:solidFill>
                  <a:srgbClr val="E96687"/>
                </a:solidFill>
                <a:cs typeface="Lato Black" panose="020F0A02020204030203" pitchFamily="34" charset="0"/>
              </a:rPr>
              <a:t> DUBON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85862" y="4400245"/>
            <a:ext cx="2638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cs typeface="Lato" panose="020F0502020204030203" pitchFamily="34" charset="0"/>
              </a:rPr>
              <a:t>EXPERIÊNCIA PROFISSIONAL 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02048" y="475632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66086" y="475632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 smtClean="0">
                <a:cs typeface="Lato" panose="020F0502020204030203" pitchFamily="34" charset="0"/>
              </a:rPr>
              <a:t>Cargo </a:t>
            </a:r>
            <a:r>
              <a:rPr lang="en-GB" sz="1000" i="1" dirty="0" err="1" smtClean="0">
                <a:cs typeface="Lato" panose="020F0502020204030203" pitchFamily="34" charset="0"/>
              </a:rPr>
              <a:t>exercido</a:t>
            </a:r>
            <a:r>
              <a:rPr lang="en-GB" sz="1000" i="1" dirty="0" smtClean="0">
                <a:cs typeface="Lato" panose="020F0502020204030203" pitchFamily="34" charset="0"/>
              </a:rPr>
              <a:t> </a:t>
            </a:r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smtClean="0">
                <a:ea typeface="Lato" charset="0"/>
                <a:cs typeface="Lato" charset="0"/>
              </a:rPr>
              <a:t>    </a:t>
            </a:r>
            <a:r>
              <a:rPr lang="fr-FR" sz="1000" dirty="0" err="1" smtClean="0">
                <a:ea typeface="Lato" charset="0"/>
                <a:cs typeface="Lato" charset="0"/>
              </a:rPr>
              <a:t>adipiscing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3419843" y="5026039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02048" y="5950193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66086" y="5950193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cs typeface="Lato" panose="020F0502020204030203" pitchFamily="34" charset="0"/>
              </a:rPr>
              <a:t>exercido</a:t>
            </a:r>
            <a:r>
              <a:rPr lang="en-GB" sz="10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3419843" y="621990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02048" y="712368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66086" y="712368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cs typeface="Lato" panose="020F0502020204030203" pitchFamily="34" charset="0"/>
              </a:rPr>
              <a:t>exercido</a:t>
            </a:r>
            <a:r>
              <a:rPr lang="en-GB" sz="10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3419843" y="739340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02048" y="833536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66086" y="8335362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cs typeface="Lato" panose="020F0502020204030203" pitchFamily="34" charset="0"/>
              </a:rPr>
              <a:t>exercido</a:t>
            </a:r>
            <a:r>
              <a:rPr lang="en-GB" sz="1000" i="1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419843" y="860507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275980" y="3011336"/>
            <a:ext cx="995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cs typeface="Lato" panose="020F0502020204030203" pitchFamily="34" charset="0"/>
              </a:rPr>
              <a:t>CONTATO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278579" y="3347393"/>
            <a:ext cx="2929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cs typeface="Lato" panose="020F0502020204030203" pitchFamily="34" charset="0"/>
              </a:rPr>
              <a:t>Name</a:t>
            </a:r>
            <a:r>
              <a:rPr lang="pt-BR" sz="1000" dirty="0">
                <a:cs typeface="Lato" panose="020F0502020204030203" pitchFamily="34" charset="0"/>
              </a:rPr>
              <a:t>, Lisboa</a:t>
            </a:r>
          </a:p>
          <a:p>
            <a:r>
              <a:rPr lang="pt-BR" sz="1000" dirty="0" err="1">
                <a:cs typeface="Lato" panose="020F0502020204030203" pitchFamily="34" charset="0"/>
              </a:rPr>
              <a:t>Email</a:t>
            </a:r>
            <a:r>
              <a:rPr lang="pt-BR" sz="1000" dirty="0">
                <a:cs typeface="Lato" panose="020F0502020204030203" pitchFamily="34" charset="0"/>
              </a:rPr>
              <a:t>: name@mail.com</a:t>
            </a:r>
            <a:endParaRPr lang="pt-BR" sz="1000" dirty="0"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07364" y="7992758"/>
            <a:ext cx="125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cs typeface="Lato" panose="020F0502020204030203" pitchFamily="34" charset="0"/>
              </a:rPr>
              <a:t>FORMAÇÃO 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17014" y="8376782"/>
            <a:ext cx="242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Universidade</a:t>
            </a:r>
            <a:r>
              <a:rPr lang="es-ES" sz="1000" dirty="0"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07364" y="837678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17014" y="9008588"/>
            <a:ext cx="242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Universidade</a:t>
            </a:r>
            <a:r>
              <a:rPr lang="es-ES" sz="1000" dirty="0"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07364" y="900858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07364" y="3011336"/>
            <a:ext cx="1590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cs typeface="Lato" panose="020F0502020204030203" pitchFamily="34" charset="0"/>
              </a:rPr>
              <a:t>QUALIFICAÇÕES 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07364" y="3345063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07364" y="4960396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07364" y="624295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Personalidade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07364" y="3658775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07364" y="3987438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07364" y="431610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07364" y="464476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07364" y="527410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07364" y="56027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7364" y="593143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Espanhol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07364" y="65566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Criativo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07364" y="688532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Sério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07364" y="721398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07364" y="754705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Inovador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387" name="Group 386"/>
          <p:cNvGrpSpPr/>
          <p:nvPr/>
        </p:nvGrpSpPr>
        <p:grpSpPr>
          <a:xfrm>
            <a:off x="1675203" y="3757704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675203" y="4095385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675203" y="4433066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675203" y="4770747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675203" y="5371663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675203" y="5682039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675203" y="5996423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675203" y="6622893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675203" y="6956427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675203" y="7289961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675203" y="7623494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F58D2D2D-D618-7148-AF4A-24C50626012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24"/>
          <a:stretch/>
        </p:blipFill>
        <p:spPr>
          <a:xfrm>
            <a:off x="4645380" y="1332261"/>
            <a:ext cx="2342579" cy="2345031"/>
          </a:xfrm>
          <a:prstGeom prst="diamond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Words>252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68</cp:revision>
  <dcterms:created xsi:type="dcterms:W3CDTF">2017-02-16T03:54:32Z</dcterms:created>
  <dcterms:modified xsi:type="dcterms:W3CDTF">2019-01-31T16:35:03Z</dcterms:modified>
</cp:coreProperties>
</file>