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B1DAE0"/>
    <a:srgbClr val="00CC66"/>
    <a:srgbClr val="0099CC"/>
    <a:srgbClr val="FF9966"/>
    <a:srgbClr val="FBA341"/>
    <a:srgbClr val="F15773"/>
    <a:srgbClr val="80AEAD"/>
    <a:srgbClr val="629A99"/>
    <a:srgbClr val="9CAB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6A2CCB-FD45-F947-A020-646D92B920C7}" v="14" dt="2018-10-16T09:33:00.5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5324" autoAdjust="0"/>
  </p:normalViewPr>
  <p:slideViewPr>
    <p:cSldViewPr snapToGrid="0">
      <p:cViewPr>
        <p:scale>
          <a:sx n="95" d="100"/>
          <a:sy n="95" d="100"/>
        </p:scale>
        <p:origin x="1422" y="-3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296A2CCB-FD45-F947-A020-646D92B920C7}"/>
    <pc:docChg chg="custSel modSld">
      <pc:chgData name="Axel Maille" userId="065ad68c099279a8" providerId="LiveId" clId="{296A2CCB-FD45-F947-A020-646D92B920C7}" dt="2018-10-16T09:33:11.475" v="231" actId="14100"/>
      <pc:docMkLst>
        <pc:docMk/>
      </pc:docMkLst>
      <pc:sldChg chg="addSp delSp modSp">
        <pc:chgData name="Axel Maille" userId="065ad68c099279a8" providerId="LiveId" clId="{296A2CCB-FD45-F947-A020-646D92B920C7}" dt="2018-10-16T09:33:11.475" v="231" actId="14100"/>
        <pc:sldMkLst>
          <pc:docMk/>
          <pc:sldMk cId="3889010418" sldId="259"/>
        </pc:sldMkLst>
        <pc:spChg chg="add mod">
          <ac:chgData name="Axel Maille" userId="065ad68c099279a8" providerId="LiveId" clId="{296A2CCB-FD45-F947-A020-646D92B920C7}" dt="2018-10-16T09:33:11.475" v="231" actId="14100"/>
          <ac:spMkLst>
            <pc:docMk/>
            <pc:sldMk cId="3889010418" sldId="259"/>
            <ac:spMk id="4" creationId="{2930E517-7EF6-B440-A35D-CB3900F81D61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51.966" v="21" actId="14100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8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55.235" v="91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8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06.571" v="129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12.436" v="134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07.927" v="130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14.270" v="136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09.043" v="131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15.430" v="138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10.061" v="132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16.948" v="140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55.767" v="22" actId="6549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8:52.350" v="113" actId="20577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26.952" v="55" actId="1076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9:07.530" v="117" actId="121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9:09.701" v="118" actId="121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8:11.191" v="94" actId="14100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22.419" v="54" actId="1076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38.111" v="71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20.177" v="141" actId="20577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32.294" v="151" actId="1076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41.621" v="162" actId="1076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41.476" v="78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45.264" v="169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52.666" v="189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57.224" v="198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45.064" v="90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2:03.321" v="206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2:08.484" v="215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2:17.226" v="224" actId="20577"/>
          <ac:spMkLst>
            <pc:docMk/>
            <pc:sldMk cId="3889010418" sldId="259"/>
            <ac:spMk id="130" creationId="{00000000-0000-0000-0000-000000000000}"/>
          </ac:spMkLst>
        </pc:spChg>
        <pc:spChg chg="del mod">
          <ac:chgData name="Axel Maille" userId="065ad68c099279a8" providerId="LiveId" clId="{296A2CCB-FD45-F947-A020-646D92B920C7}" dt="2018-10-16T09:29:12.893" v="119" actId="478"/>
          <ac:spMkLst>
            <pc:docMk/>
            <pc:sldMk cId="3889010418" sldId="259"/>
            <ac:spMk id="427" creationId="{00000000-0000-0000-0000-000000000000}"/>
          </ac:spMkLst>
        </pc:spChg>
        <pc:spChg chg="del mod">
          <ac:chgData name="Axel Maille" userId="065ad68c099279a8" providerId="LiveId" clId="{296A2CCB-FD45-F947-A020-646D92B920C7}" dt="2018-10-16T09:29:12.893" v="119" actId="478"/>
          <ac:spMkLst>
            <pc:docMk/>
            <pc:sldMk cId="3889010418" sldId="259"/>
            <ac:spMk id="42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2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3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2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63" creationId="{00000000-0000-0000-0000-000000000000}"/>
          </ac:spMkLst>
        </pc:spChg>
        <pc:picChg chg="add mod modCrop">
          <ac:chgData name="Axel Maille" userId="065ad68c099279a8" providerId="LiveId" clId="{296A2CCB-FD45-F947-A020-646D92B920C7}" dt="2018-10-16T09:30:54.312" v="128" actId="208"/>
          <ac:picMkLst>
            <pc:docMk/>
            <pc:sldMk cId="3889010418" sldId="259"/>
            <ac:picMk id="3" creationId="{29B5DA30-0D14-5049-B329-8E70DD7AD42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11906" y="0"/>
            <a:ext cx="7550944" cy="1143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11906" y="10574338"/>
            <a:ext cx="7550944" cy="1143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avec un coin diagonal rogné 3">
            <a:extLst>
              <a:ext uri="{FF2B5EF4-FFF2-40B4-BE49-F238E27FC236}">
                <a16:creationId xmlns:a16="http://schemas.microsoft.com/office/drawing/2014/main" xmlns="" id="{2930E517-7EF6-B440-A35D-CB3900F81D61}"/>
              </a:ext>
            </a:extLst>
          </p:cNvPr>
          <p:cNvSpPr/>
          <p:nvPr/>
        </p:nvSpPr>
        <p:spPr>
          <a:xfrm>
            <a:off x="1" y="1360491"/>
            <a:ext cx="7562850" cy="3214462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304801" y="564604"/>
            <a:ext cx="6918960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8000" b="1" dirty="0" err="1">
                <a:solidFill>
                  <a:srgbClr val="33CCCC"/>
                </a:solidFill>
                <a:cs typeface="Lato Black" panose="020F0A02020204030203" pitchFamily="34" charset="0"/>
              </a:rPr>
              <a:t>Amelle</a:t>
            </a:r>
            <a:r>
              <a:rPr lang="en-GB" sz="8000" b="1" dirty="0">
                <a:solidFill>
                  <a:srgbClr val="33CCCC"/>
                </a:solidFill>
                <a:cs typeface="Lato Black" panose="020F0A02020204030203" pitchFamily="34" charset="0"/>
              </a:rPr>
              <a:t> ALLOIR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556258" y="1522146"/>
            <a:ext cx="1018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OBJETIVO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43181" y="1846174"/>
            <a:ext cx="27320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939535" y="4690771"/>
            <a:ext cx="26384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EXPERIÊNCIA PROFISSIONAL 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976145" y="5026815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940183" y="5026815"/>
            <a:ext cx="2123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r>
              <a:rPr lang="en-GB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993940" y="5296526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976145" y="6364540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940183" y="6364540"/>
            <a:ext cx="2123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993940" y="6634251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976145" y="7688368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940183" y="7688368"/>
            <a:ext cx="2123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993940" y="7958080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976145" y="9052482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940183" y="9052482"/>
            <a:ext cx="2123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993940" y="9322193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976145" y="1516052"/>
            <a:ext cx="995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CONTATO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976144" y="1852109"/>
            <a:ext cx="28945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Telefone: 000 111 333</a:t>
            </a:r>
          </a:p>
          <a:p>
            <a:r>
              <a:rPr lang="pt-B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Celular: 000 222 444</a:t>
            </a:r>
          </a:p>
          <a:p>
            <a:r>
              <a:rPr lang="pt-B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Endereço: 12 Street </a:t>
            </a:r>
            <a:r>
              <a:rPr lang="pt-B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Name</a:t>
            </a:r>
            <a:r>
              <a:rPr lang="pt-B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Lisboa</a:t>
            </a:r>
          </a:p>
          <a:p>
            <a:r>
              <a:rPr lang="pt-B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Email</a:t>
            </a:r>
            <a:r>
              <a:rPr lang="pt-B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: name@mail.com</a:t>
            </a:r>
            <a:endParaRPr lang="pt-BR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285576" y="2956239"/>
            <a:ext cx="12519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FORMAÇÃO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99203" y="3301085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Universidade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– Grau </a:t>
            </a:r>
          </a:p>
          <a:p>
            <a:pPr algn="r"/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101730" y="3339504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99203" y="3932891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Universidade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– Grau </a:t>
            </a:r>
          </a:p>
          <a:p>
            <a:pPr algn="r"/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101730" y="3971310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cxnSp>
        <p:nvCxnSpPr>
          <p:cNvPr id="430" name="Straight Connector 429"/>
          <p:cNvCxnSpPr/>
          <p:nvPr/>
        </p:nvCxnSpPr>
        <p:spPr>
          <a:xfrm>
            <a:off x="3739423" y="1367790"/>
            <a:ext cx="0" cy="878787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1869405" y="4686901"/>
            <a:ext cx="15903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QUALIFICAÇÕES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84093" y="5036149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Profissionais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42053" y="6769114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Idiomas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42053" y="8165026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Personalidade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146293" y="5349861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135783" y="5678524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320507" y="6007186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312794" y="634936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272413" y="708282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Inglês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72413" y="741148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Francês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272413" y="774015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272413" y="846302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Criativo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272413" y="879168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Sério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272413" y="912034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Inovador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272413" y="945341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32" name="Rectangle 431"/>
          <p:cNvSpPr/>
          <p:nvPr/>
        </p:nvSpPr>
        <p:spPr>
          <a:xfrm flipH="1">
            <a:off x="843181" y="5426102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3" name="Rectangle 432"/>
          <p:cNvSpPr/>
          <p:nvPr/>
        </p:nvSpPr>
        <p:spPr>
          <a:xfrm flipH="1">
            <a:off x="1498938" y="5426102"/>
            <a:ext cx="79601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5" name="Rectangle 434"/>
          <p:cNvSpPr/>
          <p:nvPr/>
        </p:nvSpPr>
        <p:spPr>
          <a:xfrm flipH="1">
            <a:off x="843181" y="5734232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6" name="Rectangle 435"/>
          <p:cNvSpPr/>
          <p:nvPr/>
        </p:nvSpPr>
        <p:spPr>
          <a:xfrm flipH="1">
            <a:off x="1106299" y="5734232"/>
            <a:ext cx="1188656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8" name="Rectangle 437"/>
          <p:cNvSpPr/>
          <p:nvPr/>
        </p:nvSpPr>
        <p:spPr>
          <a:xfrm flipH="1">
            <a:off x="843181" y="6042362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9" name="Rectangle 438"/>
          <p:cNvSpPr/>
          <p:nvPr/>
        </p:nvSpPr>
        <p:spPr>
          <a:xfrm flipH="1">
            <a:off x="1866658" y="6042362"/>
            <a:ext cx="42829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1" name="Rectangle 440"/>
          <p:cNvSpPr/>
          <p:nvPr/>
        </p:nvSpPr>
        <p:spPr>
          <a:xfrm flipH="1">
            <a:off x="843181" y="6350491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2" name="Rectangle 441"/>
          <p:cNvSpPr/>
          <p:nvPr/>
        </p:nvSpPr>
        <p:spPr>
          <a:xfrm flipH="1">
            <a:off x="1187208" y="6350491"/>
            <a:ext cx="110774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4" name="Rectangle 443"/>
          <p:cNvSpPr/>
          <p:nvPr/>
        </p:nvSpPr>
        <p:spPr>
          <a:xfrm flipH="1">
            <a:off x="843181" y="7102503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5" name="Rectangle 444"/>
          <p:cNvSpPr/>
          <p:nvPr/>
        </p:nvSpPr>
        <p:spPr>
          <a:xfrm flipH="1">
            <a:off x="1498938" y="7102503"/>
            <a:ext cx="79601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7" name="Rectangle 446"/>
          <p:cNvSpPr/>
          <p:nvPr/>
        </p:nvSpPr>
        <p:spPr>
          <a:xfrm flipH="1">
            <a:off x="843181" y="7410633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8" name="Rectangle 447"/>
          <p:cNvSpPr/>
          <p:nvPr/>
        </p:nvSpPr>
        <p:spPr>
          <a:xfrm flipH="1">
            <a:off x="1106299" y="7410633"/>
            <a:ext cx="1188656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0" name="Rectangle 449"/>
          <p:cNvSpPr/>
          <p:nvPr/>
        </p:nvSpPr>
        <p:spPr>
          <a:xfrm flipH="1">
            <a:off x="843181" y="7718763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1" name="Rectangle 450"/>
          <p:cNvSpPr/>
          <p:nvPr/>
        </p:nvSpPr>
        <p:spPr>
          <a:xfrm flipH="1">
            <a:off x="1866658" y="7718763"/>
            <a:ext cx="42829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3" name="Rectangle 452"/>
          <p:cNvSpPr/>
          <p:nvPr/>
        </p:nvSpPr>
        <p:spPr>
          <a:xfrm flipH="1">
            <a:off x="843181" y="8499227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4" name="Rectangle 453"/>
          <p:cNvSpPr/>
          <p:nvPr/>
        </p:nvSpPr>
        <p:spPr>
          <a:xfrm flipH="1">
            <a:off x="1498938" y="8499227"/>
            <a:ext cx="79601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6" name="Rectangle 455"/>
          <p:cNvSpPr/>
          <p:nvPr/>
        </p:nvSpPr>
        <p:spPr>
          <a:xfrm flipH="1">
            <a:off x="843181" y="8807357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7" name="Rectangle 456"/>
          <p:cNvSpPr/>
          <p:nvPr/>
        </p:nvSpPr>
        <p:spPr>
          <a:xfrm flipH="1">
            <a:off x="1106299" y="8807357"/>
            <a:ext cx="1188656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9" name="Rectangle 458"/>
          <p:cNvSpPr/>
          <p:nvPr/>
        </p:nvSpPr>
        <p:spPr>
          <a:xfrm flipH="1">
            <a:off x="843181" y="9115487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0" name="Rectangle 459"/>
          <p:cNvSpPr/>
          <p:nvPr/>
        </p:nvSpPr>
        <p:spPr>
          <a:xfrm flipH="1">
            <a:off x="1866658" y="9115487"/>
            <a:ext cx="42829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2" name="Rectangle 461"/>
          <p:cNvSpPr/>
          <p:nvPr/>
        </p:nvSpPr>
        <p:spPr>
          <a:xfrm flipH="1">
            <a:off x="843181" y="9423616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3" name="Rectangle 462"/>
          <p:cNvSpPr/>
          <p:nvPr/>
        </p:nvSpPr>
        <p:spPr>
          <a:xfrm flipH="1">
            <a:off x="1187208" y="9423616"/>
            <a:ext cx="110774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604822" y="1576973"/>
            <a:ext cx="269201" cy="26920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3604822" y="2990141"/>
            <a:ext cx="269201" cy="26920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/>
          <p:cNvSpPr/>
          <p:nvPr/>
        </p:nvSpPr>
        <p:spPr>
          <a:xfrm>
            <a:off x="3604822" y="4754464"/>
            <a:ext cx="269201" cy="26920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29B5DA30-0D14-5049-B329-8E70DD7AD4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5" r="3479"/>
          <a:stretch/>
        </p:blipFill>
        <p:spPr>
          <a:xfrm>
            <a:off x="3988680" y="2842685"/>
            <a:ext cx="1598157" cy="1644204"/>
          </a:xfrm>
          <a:prstGeom prst="ellipse">
            <a:avLst/>
          </a:prstGeom>
          <a:ln>
            <a:solidFill>
              <a:srgbClr val="33CCCC"/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557</TotalTime>
  <Words>251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67</cp:revision>
  <dcterms:created xsi:type="dcterms:W3CDTF">2017-02-16T03:54:32Z</dcterms:created>
  <dcterms:modified xsi:type="dcterms:W3CDTF">2019-01-31T16:32:42Z</dcterms:modified>
</cp:coreProperties>
</file>