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F9966"/>
    <a:srgbClr val="FBA341"/>
    <a:srgbClr val="F15773"/>
    <a:srgbClr val="80AEAD"/>
    <a:srgbClr val="629A99"/>
    <a:srgbClr val="B1DAE0"/>
    <a:srgbClr val="9CABC0"/>
    <a:srgbClr val="333F50"/>
    <a:srgbClr val="40B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030B9A-47CB-1E40-8318-938FB53C8A24}" v="16" dt="2018-10-15T12:53:15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2" autoAdjust="0"/>
    <p:restoredTop sz="95324" autoAdjust="0"/>
  </p:normalViewPr>
  <p:slideViewPr>
    <p:cSldViewPr snapToGrid="0">
      <p:cViewPr>
        <p:scale>
          <a:sx n="70" d="100"/>
          <a:sy n="70" d="100"/>
        </p:scale>
        <p:origin x="2022" y="-1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FC030B9A-47CB-1E40-8318-938FB53C8A24}"/>
    <pc:docChg chg="custSel modSld">
      <pc:chgData name="Axel Maille" userId="065ad68c099279a8" providerId="LiveId" clId="{FC030B9A-47CB-1E40-8318-938FB53C8A24}" dt="2018-10-15T12:53:22.826" v="311" actId="1076"/>
      <pc:docMkLst>
        <pc:docMk/>
      </pc:docMkLst>
      <pc:sldChg chg="addSp delSp modSp">
        <pc:chgData name="Axel Maille" userId="065ad68c099279a8" providerId="LiveId" clId="{FC030B9A-47CB-1E40-8318-938FB53C8A24}" dt="2018-10-15T12:53:22.826" v="311" actId="1076"/>
        <pc:sldMkLst>
          <pc:docMk/>
          <pc:sldMk cId="3889010418" sldId="259"/>
        </pc:sldMkLst>
        <pc:spChg chg="add mod">
          <ac:chgData name="Axel Maille" userId="065ad68c099279a8" providerId="LiveId" clId="{FC030B9A-47CB-1E40-8318-938FB53C8A24}" dt="2018-10-15T12:53:22.826" v="311" actId="1076"/>
          <ac:spMkLst>
            <pc:docMk/>
            <pc:sldMk cId="3889010418" sldId="259"/>
            <ac:spMk id="6" creationId="{32E07A39-8BC1-8145-BA1A-E998DC339E33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54.929" v="288" actId="14100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16.944" v="302" actId="6549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03.018" v="292" actId="14100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14.221" v="300" actId="6549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05.042" v="293" actId="14100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11.697" v="298" actId="6549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06.933" v="294" actId="14100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10.282" v="296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0:55.716" v="194" actId="1076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0:49.058" v="193" actId="14100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31.431" v="304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34.308" v="305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00.329" v="195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05.954" v="204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09.913" v="214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14.897" v="221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17.709" v="229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20.702" v="237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37.915" v="277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41.268" v="285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31.334" v="260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34.595" v="269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8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8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91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92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94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9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97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9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1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3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4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6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7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2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3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6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23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24" creationId="{00000000-0000-0000-0000-000000000000}"/>
          </ac:spMkLst>
        </pc:s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387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390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393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396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399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402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405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408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411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414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417" creationId="{00000000-0000-0000-0000-000000000000}"/>
          </ac:grpSpMkLst>
        </pc:grpChg>
        <pc:grpChg chg="del">
          <ac:chgData name="Axel Maille" userId="065ad68c099279a8" providerId="LiveId" clId="{FC030B9A-47CB-1E40-8318-938FB53C8A24}" dt="2018-10-15T12:49:13.820" v="175" actId="478"/>
          <ac:grpSpMkLst>
            <pc:docMk/>
            <pc:sldMk cId="3889010418" sldId="259"/>
            <ac:grpSpMk id="422" creationId="{00000000-0000-0000-0000-000000000000}"/>
          </ac:grpSpMkLst>
        </pc:grpChg>
        <pc:picChg chg="add del mod modCrop">
          <ac:chgData name="Axel Maille" userId="065ad68c099279a8" providerId="LiveId" clId="{FC030B9A-47CB-1E40-8318-938FB53C8A24}" dt="2018-10-15T12:50:07.485" v="185" actId="478"/>
          <ac:picMkLst>
            <pc:docMk/>
            <pc:sldMk cId="3889010418" sldId="259"/>
            <ac:picMk id="3" creationId="{CABA7420-CC9C-5B41-8F4A-E66738B1E296}"/>
          </ac:picMkLst>
        </pc:picChg>
        <pc:picChg chg="add mod modCrop">
          <ac:chgData name="Axel Maille" userId="065ad68c099279a8" providerId="LiveId" clId="{FC030B9A-47CB-1E40-8318-938FB53C8A24}" dt="2018-10-15T12:50:43.982" v="192" actId="1076"/>
          <ac:picMkLst>
            <pc:docMk/>
            <pc:sldMk cId="3889010418" sldId="259"/>
            <ac:picMk id="5" creationId="{9062A35E-5FA8-8149-83E9-DF8D41A272E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7562850" cy="3772170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6934690"/>
            <a:ext cx="7562850" cy="377217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219503" y="191488"/>
            <a:ext cx="7123845" cy="10228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="" xmlns:a16="http://schemas.microsoft.com/office/drawing/2014/main" id="{32E07A39-8BC1-8145-BA1A-E998DC339E33}"/>
              </a:ext>
            </a:extLst>
          </p:cNvPr>
          <p:cNvSpPr/>
          <p:nvPr/>
        </p:nvSpPr>
        <p:spPr>
          <a:xfrm>
            <a:off x="3520819" y="401638"/>
            <a:ext cx="3706283" cy="370628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TextBox 104"/>
          <p:cNvSpPr txBox="1"/>
          <p:nvPr/>
        </p:nvSpPr>
        <p:spPr>
          <a:xfrm>
            <a:off x="387823" y="1916226"/>
            <a:ext cx="1132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OBJETIVO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81119" y="2242356"/>
            <a:ext cx="43583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odio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enim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tortor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eleifend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mi ante vitae ex. Sed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molestie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varius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erat a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aliquet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81119" y="677759"/>
            <a:ext cx="6775331" cy="659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GB" sz="6000" dirty="0">
                <a:solidFill>
                  <a:srgbClr val="FBA341"/>
                </a:solidFill>
                <a:cs typeface="Lato Black" panose="020F0A02020204030203" pitchFamily="34" charset="0"/>
              </a:rPr>
              <a:t>Pauline DUMONT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520819" y="4828566"/>
            <a:ext cx="26384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EXPERIÊNCIA PROFISSIONAL 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551594" y="5152932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515632" y="5152932"/>
            <a:ext cx="2769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exercido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569389" y="5422643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551594" y="6346797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515632" y="6346797"/>
            <a:ext cx="2769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exercido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569389" y="6616508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551594" y="7520292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515632" y="7520292"/>
            <a:ext cx="2769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exercido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569389" y="7790004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551594" y="8731966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515632" y="8731966"/>
            <a:ext cx="27263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exercido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01" name="Oval 100"/>
          <p:cNvSpPr/>
          <p:nvPr/>
        </p:nvSpPr>
        <p:spPr>
          <a:xfrm>
            <a:off x="3569389" y="9001677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537737" y="3409424"/>
            <a:ext cx="995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CONTATO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545781" y="3745481"/>
            <a:ext cx="3048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Telefone: 000 111 333</a:t>
            </a:r>
          </a:p>
          <a:p>
            <a:r>
              <a:rPr lang="pt-B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Celular: 000 222 444</a:t>
            </a:r>
          </a:p>
          <a:p>
            <a:r>
              <a:rPr lang="pt-B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Endereço: 12 Street </a:t>
            </a:r>
            <a:r>
              <a:rPr lang="pt-B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Name</a:t>
            </a:r>
            <a:r>
              <a:rPr lang="pt-B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Lisboa</a:t>
            </a:r>
          </a:p>
          <a:p>
            <a:r>
              <a:rPr lang="pt-B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Email</a:t>
            </a:r>
            <a:r>
              <a:rPr lang="pt-B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: name@mail.com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63197" y="8498546"/>
            <a:ext cx="12519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FORMAÇÃO 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922205" y="8882570"/>
            <a:ext cx="25059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Universidade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– Grau </a:t>
            </a:r>
          </a:p>
          <a:p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81119" y="8882570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22205" y="9514376"/>
            <a:ext cx="25059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Universidade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– Grau </a:t>
            </a:r>
          </a:p>
          <a:p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81119" y="9514376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327995" y="3407940"/>
            <a:ext cx="15903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QUALIFICAÇÕES 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317487" y="3741667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Profissionais</a:t>
            </a:r>
            <a:r>
              <a:rPr lang="en-GB" sz="1000" b="1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317487" y="5357000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Idiomas</a:t>
            </a:r>
            <a:r>
              <a:rPr lang="en-GB" sz="1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17487" y="6639554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Personalidade</a:t>
            </a:r>
            <a:endParaRPr lang="en-GB" sz="1000" b="1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85885" y="4055379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85885" y="4384042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85885" y="471270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85885" y="504136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485885" y="567071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Inglês</a:t>
            </a:r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85885" y="599937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Francês</a:t>
            </a:r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85885" y="632803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85885" y="6953266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Criativo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85885" y="728192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Sério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85885" y="761059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Inovador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85885" y="794365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387" name="Group 386"/>
          <p:cNvGrpSpPr/>
          <p:nvPr/>
        </p:nvGrpSpPr>
        <p:grpSpPr>
          <a:xfrm>
            <a:off x="1774210" y="4154308"/>
            <a:ext cx="1384666" cy="113757"/>
            <a:chOff x="1752234" y="3108782"/>
            <a:chExt cx="1384666" cy="113757"/>
          </a:xfrm>
        </p:grpSpPr>
        <p:sp>
          <p:nvSpPr>
            <p:cNvPr id="38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89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0" name="Group 389"/>
          <p:cNvGrpSpPr/>
          <p:nvPr/>
        </p:nvGrpSpPr>
        <p:grpSpPr>
          <a:xfrm>
            <a:off x="1774210" y="4491989"/>
            <a:ext cx="1384666" cy="113757"/>
            <a:chOff x="1752234" y="3108782"/>
            <a:chExt cx="1384666" cy="113757"/>
          </a:xfrm>
        </p:grpSpPr>
        <p:sp>
          <p:nvSpPr>
            <p:cNvPr id="391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92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3" name="Group 392"/>
          <p:cNvGrpSpPr/>
          <p:nvPr/>
        </p:nvGrpSpPr>
        <p:grpSpPr>
          <a:xfrm>
            <a:off x="1774210" y="4829670"/>
            <a:ext cx="1384666" cy="113757"/>
            <a:chOff x="1752234" y="3108782"/>
            <a:chExt cx="1384666" cy="113757"/>
          </a:xfrm>
        </p:grpSpPr>
        <p:sp>
          <p:nvSpPr>
            <p:cNvPr id="394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95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6" name="Group 395"/>
          <p:cNvGrpSpPr/>
          <p:nvPr/>
        </p:nvGrpSpPr>
        <p:grpSpPr>
          <a:xfrm>
            <a:off x="1774210" y="5167351"/>
            <a:ext cx="1384666" cy="113757"/>
            <a:chOff x="1752234" y="3108782"/>
            <a:chExt cx="1384666" cy="113757"/>
          </a:xfrm>
        </p:grpSpPr>
        <p:sp>
          <p:nvSpPr>
            <p:cNvPr id="397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98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9" name="Group 398"/>
          <p:cNvGrpSpPr/>
          <p:nvPr/>
        </p:nvGrpSpPr>
        <p:grpSpPr>
          <a:xfrm>
            <a:off x="1774210" y="5768267"/>
            <a:ext cx="1384666" cy="113757"/>
            <a:chOff x="1752234" y="3108782"/>
            <a:chExt cx="1384666" cy="113757"/>
          </a:xfrm>
        </p:grpSpPr>
        <p:sp>
          <p:nvSpPr>
            <p:cNvPr id="400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01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02" name="Group 401"/>
          <p:cNvGrpSpPr/>
          <p:nvPr/>
        </p:nvGrpSpPr>
        <p:grpSpPr>
          <a:xfrm>
            <a:off x="1774210" y="6078643"/>
            <a:ext cx="1384666" cy="113757"/>
            <a:chOff x="1752234" y="3108782"/>
            <a:chExt cx="1384666" cy="113757"/>
          </a:xfrm>
        </p:grpSpPr>
        <p:sp>
          <p:nvSpPr>
            <p:cNvPr id="403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04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05" name="Group 404"/>
          <p:cNvGrpSpPr/>
          <p:nvPr/>
        </p:nvGrpSpPr>
        <p:grpSpPr>
          <a:xfrm>
            <a:off x="1774210" y="6393027"/>
            <a:ext cx="1384666" cy="113757"/>
            <a:chOff x="1752234" y="3108782"/>
            <a:chExt cx="1384666" cy="113757"/>
          </a:xfrm>
        </p:grpSpPr>
        <p:sp>
          <p:nvSpPr>
            <p:cNvPr id="406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07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08" name="Group 407"/>
          <p:cNvGrpSpPr/>
          <p:nvPr/>
        </p:nvGrpSpPr>
        <p:grpSpPr>
          <a:xfrm>
            <a:off x="1774210" y="7019497"/>
            <a:ext cx="1384666" cy="113757"/>
            <a:chOff x="1752234" y="3108782"/>
            <a:chExt cx="1384666" cy="113757"/>
          </a:xfrm>
        </p:grpSpPr>
        <p:sp>
          <p:nvSpPr>
            <p:cNvPr id="409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0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11" name="Group 410"/>
          <p:cNvGrpSpPr/>
          <p:nvPr/>
        </p:nvGrpSpPr>
        <p:grpSpPr>
          <a:xfrm>
            <a:off x="1774210" y="7353031"/>
            <a:ext cx="1384666" cy="113757"/>
            <a:chOff x="1752234" y="3108782"/>
            <a:chExt cx="1384666" cy="113757"/>
          </a:xfrm>
        </p:grpSpPr>
        <p:sp>
          <p:nvSpPr>
            <p:cNvPr id="412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3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14" name="Group 413"/>
          <p:cNvGrpSpPr/>
          <p:nvPr/>
        </p:nvGrpSpPr>
        <p:grpSpPr>
          <a:xfrm>
            <a:off x="1774210" y="7686565"/>
            <a:ext cx="1384666" cy="113757"/>
            <a:chOff x="1752234" y="3108782"/>
            <a:chExt cx="1384666" cy="113757"/>
          </a:xfrm>
        </p:grpSpPr>
        <p:sp>
          <p:nvSpPr>
            <p:cNvPr id="415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6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17" name="Group 416"/>
          <p:cNvGrpSpPr/>
          <p:nvPr/>
        </p:nvGrpSpPr>
        <p:grpSpPr>
          <a:xfrm>
            <a:off x="1774210" y="8020098"/>
            <a:ext cx="1384666" cy="113757"/>
            <a:chOff x="1752234" y="3108782"/>
            <a:chExt cx="1384666" cy="113757"/>
          </a:xfrm>
        </p:grpSpPr>
        <p:sp>
          <p:nvSpPr>
            <p:cNvPr id="41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9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cxnSp>
        <p:nvCxnSpPr>
          <p:cNvPr id="44" name="Straight Connector 43"/>
          <p:cNvCxnSpPr/>
          <p:nvPr/>
        </p:nvCxnSpPr>
        <p:spPr>
          <a:xfrm>
            <a:off x="381119" y="1504950"/>
            <a:ext cx="6775331" cy="0"/>
          </a:xfrm>
          <a:prstGeom prst="line">
            <a:avLst/>
          </a:prstGeom>
          <a:ln w="28575">
            <a:solidFill>
              <a:srgbClr val="FF9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9062A35E-5FA8-8149-83E9-DF8D41A272E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27" r="5319"/>
          <a:stretch/>
        </p:blipFill>
        <p:spPr>
          <a:xfrm>
            <a:off x="5340449" y="1589449"/>
            <a:ext cx="1816001" cy="1818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525</TotalTime>
  <Words>270</Words>
  <Application>Microsoft Office PowerPoint</Application>
  <PresentationFormat>Personalizado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65</cp:revision>
  <dcterms:created xsi:type="dcterms:W3CDTF">2017-02-16T03:54:32Z</dcterms:created>
  <dcterms:modified xsi:type="dcterms:W3CDTF">2019-02-05T15:01:58Z</dcterms:modified>
</cp:coreProperties>
</file>