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7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9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7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coin rogné  5"/>
          <p:cNvSpPr/>
          <p:nvPr/>
        </p:nvSpPr>
        <p:spPr>
          <a:xfrm>
            <a:off x="1" y="0"/>
            <a:ext cx="3227294" cy="1893624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8612" y="186188"/>
            <a:ext cx="28296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Vincent LANGLOIS</a:t>
            </a:r>
          </a:p>
          <a:p>
            <a:r>
              <a:rPr lang="fr-FR" sz="1400" dirty="0">
                <a:solidFill>
                  <a:schemeClr val="bg1"/>
                </a:solidFill>
              </a:rPr>
              <a:t>12 Street Name, 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smtClean="0">
                <a:solidFill>
                  <a:schemeClr val="bg1"/>
                </a:solidFill>
              </a:rPr>
              <a:t>Lisboa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Telefone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</a:p>
          <a:p>
            <a:r>
              <a:rPr lang="fr-FR" sz="1400" dirty="0" err="1" smtClean="0">
                <a:solidFill>
                  <a:schemeClr val="bg1"/>
                </a:solidFill>
              </a:rPr>
              <a:t>Celular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1" y="1893624"/>
            <a:ext cx="3227294" cy="2500570"/>
          </a:xfrm>
          <a:prstGeom prst="rect">
            <a:avLst/>
          </a:prstGeom>
          <a:ln>
            <a:noFill/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6274"/>
              </p:ext>
            </p:extLst>
          </p:nvPr>
        </p:nvGraphicFramePr>
        <p:xfrm>
          <a:off x="3227295" y="1893624"/>
          <a:ext cx="3630705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705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Experiência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profissional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/ 2013 – até hoje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/ 2013 – até hoje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/ 2013 – até hoje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/ 2013 – até hoje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/ 2013 – até hoje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3227295" y="323385"/>
            <a:ext cx="0" cy="958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232359"/>
              </p:ext>
            </p:extLst>
          </p:nvPr>
        </p:nvGraphicFramePr>
        <p:xfrm>
          <a:off x="0" y="4394194"/>
          <a:ext cx="3227294" cy="2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294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Formação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210">
                <a:tc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4707"/>
              </p:ext>
            </p:extLst>
          </p:nvPr>
        </p:nvGraphicFramePr>
        <p:xfrm>
          <a:off x="3340816" y="8432927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4971050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8116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445184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63622" y="848492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36387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971050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208116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445184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663622" y="8720784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736387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971050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208116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45184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663622" y="897479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736387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971050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208116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445184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63622" y="922274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736387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262266" y="7883183"/>
            <a:ext cx="1955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cs typeface="Calibri"/>
              </a:rPr>
              <a:t>Qualificações</a:t>
            </a:r>
            <a:r>
              <a:rPr lang="fr-FR" sz="2400" b="1" dirty="0">
                <a:cs typeface="Calibri"/>
              </a:rPr>
              <a:t> </a:t>
            </a:r>
            <a:endParaRPr lang="fr-FR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6714019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cs typeface="Calibri"/>
              </a:rPr>
              <a:t>Idiomas</a:t>
            </a:r>
            <a:endParaRPr lang="fr-FR" sz="24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140735"/>
              </p:ext>
            </p:extLst>
          </p:nvPr>
        </p:nvGraphicFramePr>
        <p:xfrm>
          <a:off x="0" y="7271396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Inglês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Francês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Espanhol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Ellipse 40"/>
          <p:cNvSpPr/>
          <p:nvPr/>
        </p:nvSpPr>
        <p:spPr>
          <a:xfrm>
            <a:off x="1630234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67300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104368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22806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395571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630234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867300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104368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22806" y="75592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395571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630234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867300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04368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322806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395571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393523" y="254315"/>
            <a:ext cx="3356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Calibri"/>
              </a:rPr>
              <a:t>Lorem ipsum </a:t>
            </a:r>
            <a:r>
              <a:rPr lang="en-GB" sz="1200" dirty="0" err="1">
                <a:cs typeface="Calibri"/>
              </a:rPr>
              <a:t>dolor</a:t>
            </a:r>
            <a:r>
              <a:rPr lang="en-GB" sz="1200" dirty="0">
                <a:cs typeface="Calibri"/>
              </a:rPr>
              <a:t> sit </a:t>
            </a:r>
            <a:r>
              <a:rPr lang="en-GB" sz="1200" dirty="0" err="1">
                <a:cs typeface="Calibri"/>
              </a:rPr>
              <a:t>amet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consectetur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adipiscing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elit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Morbi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tristique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sapien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nulla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rutrum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imperdiet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Nullam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augue</a:t>
            </a:r>
            <a:r>
              <a:rPr lang="en-GB" sz="1200" dirty="0">
                <a:cs typeface="Calibri"/>
              </a:rPr>
              <a:t> id </a:t>
            </a:r>
            <a:r>
              <a:rPr lang="en-GB" sz="1200" dirty="0" err="1">
                <a:cs typeface="Calibri"/>
              </a:rPr>
              <a:t>velit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maximus. </a:t>
            </a:r>
            <a:r>
              <a:rPr lang="en-GB" sz="1200" dirty="0" err="1">
                <a:cs typeface="Calibri"/>
              </a:rPr>
              <a:t>Interdum</a:t>
            </a:r>
            <a:r>
              <a:rPr lang="en-GB" sz="1200" dirty="0">
                <a:cs typeface="Calibri"/>
              </a:rPr>
              <a:t> et </a:t>
            </a:r>
            <a:r>
              <a:rPr lang="en-GB" sz="1200" dirty="0" err="1">
                <a:cs typeface="Calibri"/>
              </a:rPr>
              <a:t>malesuada</a:t>
            </a:r>
            <a:r>
              <a:rPr lang="en-GB" sz="1200" dirty="0">
                <a:cs typeface="Calibri"/>
              </a:rPr>
              <a:t> fames ac ante ipsum </a:t>
            </a:r>
            <a:r>
              <a:rPr lang="en-GB" sz="1200" dirty="0" err="1">
                <a:cs typeface="Calibri"/>
              </a:rPr>
              <a:t>primis</a:t>
            </a:r>
            <a:r>
              <a:rPr lang="en-GB" sz="1200" dirty="0">
                <a:cs typeface="Calibri"/>
              </a:rPr>
              <a:t> in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Etiam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bibendum</a:t>
            </a:r>
            <a:r>
              <a:rPr lang="en-GB" sz="1200" dirty="0">
                <a:cs typeface="Calibri"/>
              </a:rPr>
              <a:t>, ante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posuere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odio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enim</a:t>
            </a:r>
            <a:r>
              <a:rPr lang="en-GB" sz="1200" dirty="0">
                <a:cs typeface="Calibri"/>
              </a:rPr>
              <a:t> semper </a:t>
            </a:r>
            <a:r>
              <a:rPr lang="en-GB" sz="1200" dirty="0" err="1">
                <a:cs typeface="Calibri"/>
              </a:rPr>
              <a:t>tortor</a:t>
            </a:r>
            <a:r>
              <a:rPr lang="en-GB" sz="1200" dirty="0">
                <a:cs typeface="Calibri"/>
              </a:rPr>
              <a:t>, id </a:t>
            </a:r>
            <a:r>
              <a:rPr lang="en-GB" sz="1200" dirty="0" err="1">
                <a:cs typeface="Calibri"/>
              </a:rPr>
              <a:t>eleifend</a:t>
            </a:r>
            <a:r>
              <a:rPr lang="en-GB" sz="1200" dirty="0">
                <a:cs typeface="Calibri"/>
              </a:rPr>
              <a:t> mi ante vitae ex. 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57" name="Rectangle avec coin rogné  56"/>
          <p:cNvSpPr/>
          <p:nvPr/>
        </p:nvSpPr>
        <p:spPr>
          <a:xfrm rot="10800000">
            <a:off x="0" y="8297784"/>
            <a:ext cx="3246676" cy="1608216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0" y="8412816"/>
            <a:ext cx="2935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  <a:cs typeface="Calibri"/>
              </a:rPr>
              <a:t>Informação</a:t>
            </a:r>
            <a:r>
              <a:rPr lang="fr-FR" sz="24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cs typeface="Calibri"/>
              </a:rPr>
              <a:t>adicional</a:t>
            </a:r>
            <a:r>
              <a:rPr lang="fr-FR" sz="2400" b="1" dirty="0">
                <a:solidFill>
                  <a:schemeClr val="bg1"/>
                </a:solidFill>
                <a:cs typeface="Calibri"/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" y="8851044"/>
            <a:ext cx="325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sit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tristique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nec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4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301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2016-06-17T12:10:51Z</dcterms:created>
  <dcterms:modified xsi:type="dcterms:W3CDTF">2018-12-21T22:02:45Z</dcterms:modified>
</cp:coreProperties>
</file>