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>
        <p:scale>
          <a:sx n="118" d="100"/>
          <a:sy n="118" d="100"/>
        </p:scale>
        <p:origin x="756" y="-4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6B8F69A-FD46-BF4B-B57B-F44AD96F7A2D}"/>
    <pc:docChg chg="modSld">
      <pc:chgData name="Axel Maille" userId="065ad68c099279a8" providerId="LiveId" clId="{76B8F69A-FD46-BF4B-B57B-F44AD96F7A2D}" dt="2018-11-23T14:07:06.635" v="7" actId="6549"/>
      <pc:docMkLst>
        <pc:docMk/>
      </pc:docMkLst>
      <pc:sldChg chg="modSp">
        <pc:chgData name="Axel Maille" userId="065ad68c099279a8" providerId="LiveId" clId="{76B8F69A-FD46-BF4B-B57B-F44AD96F7A2D}" dt="2018-11-23T14:07:06.635" v="7" actId="6549"/>
        <pc:sldMkLst>
          <pc:docMk/>
          <pc:sldMk cId="3889010418" sldId="259"/>
        </pc:sldMkLst>
        <pc:spChg chg="mod">
          <ac:chgData name="Axel Maille" userId="065ad68c099279a8" providerId="LiveId" clId="{76B8F69A-FD46-BF4B-B57B-F44AD96F7A2D}" dt="2018-11-23T14:07:02.102" v="1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3.586" v="3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4.982" v="5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6.635" v="7" actId="6549"/>
          <ac:spMkLst>
            <pc:docMk/>
            <pc:sldMk cId="3889010418" sldId="259"/>
            <ac:spMk id="101" creationId="{00000000-0000-0000-0000-000000000000}"/>
          </ac:spMkLst>
        </pc:spChg>
      </pc:sldChg>
    </pc:docChg>
  </pc:docChgLst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143191" y="1744330"/>
            <a:ext cx="1001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OBJETIVO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2580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EXPERIÊNCIA PROFISSIONAL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smtClean="0">
                <a:solidFill>
                  <a:srgbClr val="F15773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 smtClean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Cargo </a:t>
            </a:r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exercido</a:t>
            </a:r>
            <a:r>
              <a:rPr lang="en-GB" sz="1000" b="1" i="1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06043" y="9336506"/>
            <a:ext cx="918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HOBBIES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50346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976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CONTATO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520221"/>
            <a:ext cx="1225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FORMAÇÃO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4051" y="7926962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92696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57950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559" y="857950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1561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15773"/>
                </a:solidFill>
                <a:cs typeface="Lato" panose="020F0502020204030203" pitchFamily="34" charset="0"/>
              </a:rPr>
              <a:t>QUALIFICAÇÕES 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Francês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Espanhol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289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59</cp:revision>
  <dcterms:created xsi:type="dcterms:W3CDTF">2017-02-16T03:54:32Z</dcterms:created>
  <dcterms:modified xsi:type="dcterms:W3CDTF">2019-01-31T16:24:06Z</dcterms:modified>
</cp:coreProperties>
</file>