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341"/>
    <a:srgbClr val="E83755"/>
    <a:srgbClr val="F15773"/>
    <a:srgbClr val="40B8A8"/>
    <a:srgbClr val="FDFDFD"/>
    <a:srgbClr val="333F50"/>
    <a:srgbClr val="33CCCC"/>
    <a:srgbClr val="B1DAE0"/>
    <a:srgbClr val="22336B"/>
    <a:srgbClr val="1A2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F7067-0F57-F345-A4E3-4EDE3BF0C5CE}" v="18" dt="2018-10-12T13:46:37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29F7067-0F57-F345-A4E3-4EDE3BF0C5CE}"/>
    <pc:docChg chg="custSel modSld">
      <pc:chgData name="Axel Maille" userId="065ad68c099279a8" providerId="LiveId" clId="{C29F7067-0F57-F345-A4E3-4EDE3BF0C5CE}" dt="2018-10-12T13:46:37.666" v="276"/>
      <pc:docMkLst>
        <pc:docMk/>
      </pc:docMkLst>
      <pc:sldChg chg="addSp delSp modSp">
        <pc:chgData name="Axel Maille" userId="065ad68c099279a8" providerId="LiveId" clId="{C29F7067-0F57-F345-A4E3-4EDE3BF0C5CE}" dt="2018-10-12T13:46:37.666" v="276"/>
        <pc:sldMkLst>
          <pc:docMk/>
          <pc:sldMk cId="3889010418" sldId="259"/>
        </pc:sldMkLst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79" creationId="{0F625F7C-17B8-2B45-BCF9-C7D2DB7D8847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0.485" v="266" actId="113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8.763" v="270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4.257" v="26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0.372" v="271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5.362" v="26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2.239" v="272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6.309" v="26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3.756" v="27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05.510" v="190" actId="207"/>
          <ac:spMkLst>
            <pc:docMk/>
            <pc:sldMk cId="3889010418" sldId="259"/>
            <ac:spMk id="104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5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5.096" v="275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7.666" v="2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3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3:25.228" v="8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3.333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7.325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1.341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4.850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7.551" v="224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0.353" v="22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4.98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8.250" v="24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2.446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6.218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2" creationId="{00000000-0000-0000-0000-000000000000}"/>
          </ac:spMkLst>
        </pc:spChg>
        <pc:picChg chg="add mod modCrop">
          <ac:chgData name="Axel Maille" userId="065ad68c099279a8" providerId="LiveId" clId="{C29F7067-0F57-F345-A4E3-4EDE3BF0C5CE}" dt="2018-10-12T13:43:19.695" v="85" actId="1076"/>
          <ac:picMkLst>
            <pc:docMk/>
            <pc:sldMk cId="3889010418" sldId="259"/>
            <ac:picMk id="3" creationId="{056EE838-AC4F-2741-BFA8-B2D6E7C7386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410622" y="3889204"/>
            <a:ext cx="3284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40B8A8"/>
                </a:solidFill>
                <a:cs typeface="Lato" panose="020F0502020204030203" pitchFamily="34" charset="0"/>
              </a:rPr>
              <a:t>Experiência</a:t>
            </a:r>
            <a:r>
              <a:rPr lang="en-GB" sz="2400" b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r>
              <a:rPr lang="en-GB" sz="2400" b="1" dirty="0" err="1">
                <a:solidFill>
                  <a:srgbClr val="40B8A8"/>
                </a:solidFill>
                <a:cs typeface="Lato" panose="020F0502020204030203" pitchFamily="34" charset="0"/>
              </a:rPr>
              <a:t>profissional</a:t>
            </a:r>
            <a:r>
              <a:rPr lang="en-GB" sz="2400" b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03025" y="434653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38108" y="434653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 smtClean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 smtClean="0">
                <a:solidFill>
                  <a:srgbClr val="E83755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 smtClean="0">
                <a:solidFill>
                  <a:srgbClr val="E83755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 smtClean="0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E83755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20287" y="460814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03025" y="550453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38108" y="5504539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20287" y="5766149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03025" y="675416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38108" y="675416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20287" y="701577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3025" y="80418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38108" y="804189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Empresa</a:t>
            </a:r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rgbClr val="E83755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20287" y="8303500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443795" y="2431836"/>
            <a:ext cx="134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BA341"/>
                </a:solidFill>
                <a:cs typeface="Lato" panose="020F0502020204030203" pitchFamily="34" charset="0"/>
              </a:rPr>
              <a:t>Objetivo </a:t>
            </a:r>
            <a:endParaRPr lang="en-GB" sz="2400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43795" y="283445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 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8178" y="7322076"/>
            <a:ext cx="1511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15773"/>
                </a:solidFill>
                <a:cs typeface="Lato" panose="020F0502020204030203" pitchFamily="34" charset="0"/>
              </a:rPr>
              <a:t>Formação</a:t>
            </a:r>
            <a:r>
              <a:rPr lang="en-GB" sz="2400" b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120435" y="7785687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9943" y="77856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20435" y="8446088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69943" y="8446088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83429" y="1109349"/>
            <a:ext cx="119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E83755"/>
                </a:solidFill>
                <a:cs typeface="Lato" panose="020F0502020204030203" pitchFamily="34" charset="0"/>
              </a:rPr>
              <a:t>Contato</a:t>
            </a:r>
            <a:endParaRPr lang="en-GB" sz="24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5775" y="114488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8800" b="1" dirty="0">
                <a:solidFill>
                  <a:srgbClr val="E83755"/>
                </a:solidFill>
                <a:cs typeface="Lato" panose="020F0502020204030203" pitchFamily="34" charset="0"/>
              </a:rPr>
              <a:t>Paul </a:t>
            </a:r>
          </a:p>
          <a:p>
            <a:pPr>
              <a:lnSpc>
                <a:spcPts val="6000"/>
              </a:lnSpc>
            </a:pPr>
            <a:r>
              <a:rPr lang="en-GB" sz="8000" b="1" dirty="0" err="1">
                <a:solidFill>
                  <a:srgbClr val="E83755"/>
                </a:solidFill>
                <a:cs typeface="Lato" panose="020F0502020204030203" pitchFamily="34" charset="0"/>
              </a:rPr>
              <a:t>Frogba</a:t>
            </a:r>
            <a:endParaRPr lang="en-GB" sz="80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8178" y="2401307"/>
            <a:ext cx="1955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40B8A8"/>
                </a:solidFill>
                <a:cs typeface="Lato" panose="020F0502020204030203" pitchFamily="34" charset="0"/>
              </a:rPr>
              <a:t>Qualificações</a:t>
            </a:r>
            <a:r>
              <a:rPr lang="en-GB" sz="2400" b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0109" y="28482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0109" y="439342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0109" y="562025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1192" y="3148349"/>
            <a:ext cx="2617684" cy="1189373"/>
            <a:chOff x="380109" y="2957849"/>
            <a:chExt cx="2617684" cy="1189373"/>
          </a:xfrm>
        </p:grpSpPr>
        <p:sp>
          <p:nvSpPr>
            <p:cNvPr id="118" name="TextBox 117"/>
            <p:cNvSpPr txBox="1"/>
            <p:nvPr/>
          </p:nvSpPr>
          <p:spPr>
            <a:xfrm>
              <a:off x="380109" y="2957849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0109" y="3272233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InDesign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80109" y="358661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80109" y="390100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Google GA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13127" y="3028089"/>
              <a:ext cx="1384666" cy="113757"/>
              <a:chOff x="1752234" y="3108782"/>
              <a:chExt cx="1384666" cy="11375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613127" y="3338465"/>
              <a:ext cx="1384666" cy="113757"/>
              <a:chOff x="1752234" y="3108782"/>
              <a:chExt cx="1384666" cy="113757"/>
            </a:xfrm>
          </p:grpSpPr>
          <p:sp>
            <p:nvSpPr>
              <p:cNvPr id="8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1613127" y="3652849"/>
              <a:ext cx="1384666" cy="113757"/>
              <a:chOff x="1752234" y="3108782"/>
              <a:chExt cx="1384666" cy="113757"/>
            </a:xfrm>
          </p:grpSpPr>
          <p:sp>
            <p:nvSpPr>
              <p:cNvPr id="8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6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613127" y="3955649"/>
              <a:ext cx="1384666" cy="113757"/>
              <a:chOff x="1752234" y="3108782"/>
              <a:chExt cx="1384666" cy="113757"/>
            </a:xfrm>
          </p:grpSpPr>
          <p:sp>
            <p:nvSpPr>
              <p:cNvPr id="88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9" name="Rectangle 130"/>
              <p:cNvSpPr/>
              <p:nvPr/>
            </p:nvSpPr>
            <p:spPr>
              <a:xfrm>
                <a:off x="1752234" y="3108782"/>
                <a:ext cx="1082448" cy="113757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41192" y="4693503"/>
            <a:ext cx="2617684" cy="874989"/>
            <a:chOff x="380109" y="4503003"/>
            <a:chExt cx="2617684" cy="874989"/>
          </a:xfrm>
        </p:grpSpPr>
        <p:sp>
          <p:nvSpPr>
            <p:cNvPr id="123" name="TextBox 122"/>
            <p:cNvSpPr txBox="1"/>
            <p:nvPr/>
          </p:nvSpPr>
          <p:spPr>
            <a:xfrm>
              <a:off x="380109" y="4503003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Inglês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80109" y="481738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Francês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80109" y="513177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Italiano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613127" y="4547826"/>
              <a:ext cx="1384666" cy="113757"/>
              <a:chOff x="1752234" y="3108782"/>
              <a:chExt cx="1384666" cy="113757"/>
            </a:xfrm>
          </p:grpSpPr>
          <p:sp>
            <p:nvSpPr>
              <p:cNvPr id="112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5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1613127" y="4858202"/>
              <a:ext cx="1384666" cy="113757"/>
              <a:chOff x="1752234" y="3108782"/>
              <a:chExt cx="1384666" cy="113757"/>
            </a:xfrm>
          </p:grpSpPr>
          <p:sp>
            <p:nvSpPr>
              <p:cNvPr id="15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1613127" y="5172586"/>
              <a:ext cx="1384666" cy="113757"/>
              <a:chOff x="1752234" y="3108782"/>
              <a:chExt cx="1384666" cy="113757"/>
            </a:xfrm>
          </p:grpSpPr>
          <p:sp>
            <p:nvSpPr>
              <p:cNvPr id="166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7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27" name="TextBox 126"/>
          <p:cNvSpPr txBox="1"/>
          <p:nvPr/>
        </p:nvSpPr>
        <p:spPr>
          <a:xfrm>
            <a:off x="541192" y="59203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41192" y="62347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41192" y="65491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1192" y="68677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1774210" y="5971091"/>
            <a:ext cx="1384666" cy="113757"/>
            <a:chOff x="1752234" y="3108782"/>
            <a:chExt cx="1384666" cy="113757"/>
          </a:xfrm>
        </p:grpSpPr>
        <p:sp>
          <p:nvSpPr>
            <p:cNvPr id="17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83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774210" y="6305028"/>
            <a:ext cx="1384666" cy="113757"/>
            <a:chOff x="1752234" y="3108782"/>
            <a:chExt cx="1384666" cy="113757"/>
          </a:xfrm>
        </p:grpSpPr>
        <p:sp>
          <p:nvSpPr>
            <p:cNvPr id="17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40B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1774210" y="6638965"/>
            <a:ext cx="1384666" cy="113757"/>
            <a:chOff x="1752234" y="3108782"/>
            <a:chExt cx="1384666" cy="113757"/>
          </a:xfrm>
        </p:grpSpPr>
        <p:sp>
          <p:nvSpPr>
            <p:cNvPr id="17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FBA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774210" y="6972901"/>
            <a:ext cx="1384666" cy="113757"/>
            <a:chOff x="1752234" y="3108782"/>
            <a:chExt cx="1384666" cy="113757"/>
          </a:xfrm>
        </p:grpSpPr>
        <p:sp>
          <p:nvSpPr>
            <p:cNvPr id="18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2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056EE838-AC4F-2741-BFA8-B2D6E7C738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5" r="16602"/>
          <a:stretch/>
        </p:blipFill>
        <p:spPr>
          <a:xfrm>
            <a:off x="5022779" y="276177"/>
            <a:ext cx="2329322" cy="2356969"/>
          </a:xfrm>
          <a:prstGeom prst="cloud">
            <a:avLst/>
          </a:prstGeom>
        </p:spPr>
      </p:pic>
      <p:sp>
        <p:nvSpPr>
          <p:cNvPr id="79" name="TextBox 113">
            <a:extLst>
              <a:ext uri="{FF2B5EF4-FFF2-40B4-BE49-F238E27FC236}">
                <a16:creationId xmlns:a16="http://schemas.microsoft.com/office/drawing/2014/main" xmlns="" id="{0F625F7C-17B8-2B45-BCF9-C7D2DB7D8847}"/>
              </a:ext>
            </a:extLst>
          </p:cNvPr>
          <p:cNvSpPr txBox="1"/>
          <p:nvPr/>
        </p:nvSpPr>
        <p:spPr>
          <a:xfrm>
            <a:off x="3483429" y="152742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263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50</cp:revision>
  <dcterms:created xsi:type="dcterms:W3CDTF">2017-02-16T03:54:32Z</dcterms:created>
  <dcterms:modified xsi:type="dcterms:W3CDTF">2019-01-31T16:19:26Z</dcterms:modified>
</cp:coreProperties>
</file>