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7562850" cy="106886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EB8"/>
    <a:srgbClr val="A48A7B"/>
    <a:srgbClr val="FDFDFD"/>
    <a:srgbClr val="F15773"/>
    <a:srgbClr val="40B8A8"/>
    <a:srgbClr val="FBA341"/>
    <a:srgbClr val="333F50"/>
    <a:srgbClr val="33CCCC"/>
    <a:srgbClr val="B1DAE0"/>
    <a:srgbClr val="2233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5" autoAdjust="0"/>
    <p:restoredTop sz="95324" autoAdjust="0"/>
  </p:normalViewPr>
  <p:slideViewPr>
    <p:cSldViewPr snapToGrid="0">
      <p:cViewPr>
        <p:scale>
          <a:sx n="93" d="100"/>
          <a:sy n="93" d="100"/>
        </p:scale>
        <p:origin x="1380" y="-2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xel Maille" userId="065ad68c099279a8" providerId="LiveId" clId="{49B8BDA2-3C65-7440-8F25-58D59086D594}"/>
    <pc:docChg chg="custSel modSld">
      <pc:chgData name="Axel Maille" userId="065ad68c099279a8" providerId="LiveId" clId="{49B8BDA2-3C65-7440-8F25-58D59086D594}" dt="2018-10-12T12:51:11.662" v="262" actId="1076"/>
      <pc:docMkLst>
        <pc:docMk/>
      </pc:docMkLst>
      <pc:sldChg chg="addSp delSp modSp">
        <pc:chgData name="Axel Maille" userId="065ad68c099279a8" providerId="LiveId" clId="{49B8BDA2-3C65-7440-8F25-58D59086D594}" dt="2018-10-12T12:51:11.662" v="262" actId="1076"/>
        <pc:sldMkLst>
          <pc:docMk/>
          <pc:sldMk cId="3889010418" sldId="259"/>
        </pc:sldMkLst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31.832" v="35" actId="1076"/>
          <ac:spMkLst>
            <pc:docMk/>
            <pc:sldMk cId="3889010418" sldId="259"/>
            <ac:spMk id="4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7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3.594" v="36" actId="6549"/>
          <ac:spMkLst>
            <pc:docMk/>
            <pc:sldMk cId="3889010418" sldId="259"/>
            <ac:spMk id="8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8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24.737" v="169" actId="113"/>
          <ac:spMkLst>
            <pc:docMk/>
            <pc:sldMk cId="3889010418" sldId="259"/>
            <ac:spMk id="9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5.124" v="170"/>
          <ac:spMkLst>
            <pc:docMk/>
            <pc:sldMk cId="3889010418" sldId="259"/>
            <ac:spMk id="9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7.225" v="171"/>
          <ac:spMkLst>
            <pc:docMk/>
            <pc:sldMk cId="3889010418" sldId="259"/>
            <ac:spMk id="9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9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39.789" v="172"/>
          <ac:spMkLst>
            <pc:docMk/>
            <pc:sldMk cId="3889010418" sldId="259"/>
            <ac:spMk id="10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16.821" v="37" actId="6549"/>
          <ac:spMkLst>
            <pc:docMk/>
            <pc:sldMk cId="3889010418" sldId="259"/>
            <ac:spMk id="10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48.745" v="131" actId="6549"/>
          <ac:spMkLst>
            <pc:docMk/>
            <pc:sldMk cId="3889010418" sldId="259"/>
            <ac:spMk id="10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7.531" v="57" actId="20577"/>
          <ac:spMkLst>
            <pc:docMk/>
            <pc:sldMk cId="3889010418" sldId="259"/>
            <ac:spMk id="10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0.168" v="174" actId="207"/>
          <ac:spMkLst>
            <pc:docMk/>
            <pc:sldMk cId="3889010418" sldId="259"/>
            <ac:spMk id="10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0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52.804" v="175"/>
          <ac:spMkLst>
            <pc:docMk/>
            <pc:sldMk cId="3889010418" sldId="259"/>
            <ac:spMk id="11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1:11.662" v="262" actId="1076"/>
          <ac:spMkLst>
            <pc:docMk/>
            <pc:sldMk cId="3889010418" sldId="259"/>
            <ac:spMk id="11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6:22.817" v="48" actId="20577"/>
          <ac:spMkLst>
            <pc:docMk/>
            <pc:sldMk cId="3889010418" sldId="259"/>
            <ac:spMk id="11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7:58.009" v="147" actId="20577"/>
          <ac:spMkLst>
            <pc:docMk/>
            <pc:sldMk cId="3889010418" sldId="259"/>
            <ac:spMk id="11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1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4.577" v="183" actId="6549"/>
          <ac:spMkLst>
            <pc:docMk/>
            <pc:sldMk cId="3889010418" sldId="259"/>
            <ac:spMk id="11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9:58.715" v="192" actId="20577"/>
          <ac:spMkLst>
            <pc:docMk/>
            <pc:sldMk cId="3889010418" sldId="259"/>
            <ac:spMk id="12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2.926" v="201" actId="20577"/>
          <ac:spMkLst>
            <pc:docMk/>
            <pc:sldMk cId="3889010418" sldId="259"/>
            <ac:spMk id="121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1.209" v="154" actId="20577"/>
          <ac:spMkLst>
            <pc:docMk/>
            <pc:sldMk cId="3889010418" sldId="259"/>
            <ac:spMk id="12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07.872" v="208" actId="20577"/>
          <ac:spMkLst>
            <pc:docMk/>
            <pc:sldMk cId="3889010418" sldId="259"/>
            <ac:spMk id="12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1.055" v="216" actId="20577"/>
          <ac:spMkLst>
            <pc:docMk/>
            <pc:sldMk cId="3889010418" sldId="259"/>
            <ac:spMk id="12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14.397" v="223" actId="20577"/>
          <ac:spMkLst>
            <pc:docMk/>
            <pc:sldMk cId="3889010418" sldId="259"/>
            <ac:spMk id="12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8:04.518" v="166" actId="20577"/>
          <ac:spMkLst>
            <pc:docMk/>
            <pc:sldMk cId="3889010418" sldId="259"/>
            <ac:spMk id="12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38.943" v="256" actId="20577"/>
          <ac:spMkLst>
            <pc:docMk/>
            <pc:sldMk cId="3889010418" sldId="259"/>
            <ac:spMk id="12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3.668" v="257" actId="20577"/>
          <ac:spMkLst>
            <pc:docMk/>
            <pc:sldMk cId="3889010418" sldId="259"/>
            <ac:spMk id="12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47.640" v="260" actId="20577"/>
          <ac:spMkLst>
            <pc:docMk/>
            <pc:sldMk cId="3889010418" sldId="259"/>
            <ac:spMk id="12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50:51.443" v="261" actId="20577"/>
          <ac:spMkLst>
            <pc:docMk/>
            <pc:sldMk cId="3889010418" sldId="259"/>
            <ac:spMk id="13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5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5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68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3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4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6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7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79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0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2" creationId="{00000000-0000-0000-0000-000000000000}"/>
          </ac:spMkLst>
        </pc:spChg>
        <pc:spChg chg="mod">
          <ac:chgData name="Axel Maille" userId="065ad68c099279a8" providerId="LiveId" clId="{49B8BDA2-3C65-7440-8F25-58D59086D594}" dt="2018-10-12T12:45:11.297" v="28" actId="2711"/>
          <ac:spMkLst>
            <pc:docMk/>
            <pc:sldMk cId="3889010418" sldId="259"/>
            <ac:spMk id="183" creationId="{00000000-0000-0000-0000-000000000000}"/>
          </ac:spMkLst>
        </pc:spChg>
        <pc:grpChg chg="mod">
          <ac:chgData name="Axel Maille" userId="065ad68c099279a8" providerId="LiveId" clId="{49B8BDA2-3C65-7440-8F25-58D59086D594}" dt="2018-10-12T12:48:52.804" v="175"/>
          <ac:grpSpMkLst>
            <pc:docMk/>
            <pc:sldMk cId="3889010418" sldId="259"/>
            <ac:grpSpMk id="8" creationId="{00000000-0000-0000-0000-000000000000}"/>
          </ac:grpSpMkLst>
        </pc:grpChg>
        <pc:grpChg chg="del">
          <ac:chgData name="Axel Maille" userId="065ad68c099279a8" providerId="LiveId" clId="{49B8BDA2-3C65-7440-8F25-58D59086D594}" dt="2018-10-12T12:46:38.015" v="58" actId="478"/>
          <ac:grpSpMkLst>
            <pc:docMk/>
            <pc:sldMk cId="3889010418" sldId="259"/>
            <ac:grpSpMk id="9" creationId="{00000000-0000-0000-0000-000000000000}"/>
          </ac:grpSpMkLst>
        </pc:grpChg>
        <pc:picChg chg="add mod modCrop">
          <ac:chgData name="Axel Maille" userId="065ad68c099279a8" providerId="LiveId" clId="{49B8BDA2-3C65-7440-8F25-58D59086D594}" dt="2018-10-12T12:49:49.459" v="182" actId="1076"/>
          <ac:picMkLst>
            <pc:docMk/>
            <pc:sldMk cId="3889010418" sldId="259"/>
            <ac:picMk id="4" creationId="{9E4FD7CF-1382-634E-9E00-941C18DC73BB}"/>
          </ac:picMkLst>
        </pc:picChg>
      </pc:sldChg>
    </pc:docChg>
  </pc:docChgLst>
  <pc:docChgLst>
    <pc:chgData name="Axel Maille" userId="065ad68c099279a8" providerId="LiveId" clId="{A2E817B9-A3B3-F141-82D0-FFEF146EDFB6}"/>
    <pc:docChg chg="modSld">
      <pc:chgData name="Axel Maille" userId="065ad68c099279a8" providerId="LiveId" clId="{A2E817B9-A3B3-F141-82D0-FFEF146EDFB6}" dt="2018-11-23T14:05:13.876" v="7" actId="6549"/>
      <pc:docMkLst>
        <pc:docMk/>
      </pc:docMkLst>
      <pc:sldChg chg="modSp">
        <pc:chgData name="Axel Maille" userId="065ad68c099279a8" providerId="LiveId" clId="{A2E817B9-A3B3-F141-82D0-FFEF146EDFB6}" dt="2018-11-23T14:05:13.876" v="7" actId="6549"/>
        <pc:sldMkLst>
          <pc:docMk/>
          <pc:sldMk cId="3889010418" sldId="259"/>
        </pc:sldMkLst>
        <pc:spChg chg="mod">
          <ac:chgData name="Axel Maille" userId="065ad68c099279a8" providerId="LiveId" clId="{A2E817B9-A3B3-F141-82D0-FFEF146EDFB6}" dt="2018-11-23T14:05:08.308" v="1" actId="6549"/>
          <ac:spMkLst>
            <pc:docMk/>
            <pc:sldMk cId="3889010418" sldId="259"/>
            <ac:spMk id="92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0.332" v="3" actId="6549"/>
          <ac:spMkLst>
            <pc:docMk/>
            <pc:sldMk cId="3889010418" sldId="259"/>
            <ac:spMk id="95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1.903" v="5" actId="6549"/>
          <ac:spMkLst>
            <pc:docMk/>
            <pc:sldMk cId="3889010418" sldId="259"/>
            <ac:spMk id="98" creationId="{00000000-0000-0000-0000-000000000000}"/>
          </ac:spMkLst>
        </pc:spChg>
        <pc:spChg chg="mod">
          <ac:chgData name="Axel Maille" userId="065ad68c099279a8" providerId="LiveId" clId="{A2E817B9-A3B3-F141-82D0-FFEF146EDFB6}" dt="2018-11-23T14:05:13.876" v="7" actId="6549"/>
          <ac:spMkLst>
            <pc:docMk/>
            <pc:sldMk cId="3889010418" sldId="259"/>
            <ac:spMk id="10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0C0-DB6A-48AE-A70D-902ED21F20AC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E62D0-BBB8-4548-9060-0AFEB704332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1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3DFDC-F2B9-4F30-BDAA-BC05729E134E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6800" y="1143000"/>
            <a:ext cx="2184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2E116-EA87-488E-9C06-182B3B0258C8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9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2E116-EA87-488E-9C06-182B3B0258C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257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1749275"/>
            <a:ext cx="6428423" cy="3721230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5356" y="5614010"/>
            <a:ext cx="5672138" cy="2580613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763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2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5" y="569071"/>
            <a:ext cx="1630740" cy="905812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946" y="569071"/>
            <a:ext cx="4797683" cy="90581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69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6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07" y="2664740"/>
            <a:ext cx="6522958" cy="4446176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007" y="7152978"/>
            <a:ext cx="6522958" cy="2338139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/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946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8693" y="2845355"/>
            <a:ext cx="3214211" cy="67818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3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569073"/>
            <a:ext cx="6522958" cy="20659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932" y="2620202"/>
            <a:ext cx="3199440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932" y="3904322"/>
            <a:ext cx="3199440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8693" y="2620202"/>
            <a:ext cx="3215196" cy="1284120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8693" y="3904322"/>
            <a:ext cx="3215196" cy="57426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30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5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7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5196" y="1538968"/>
            <a:ext cx="3828693" cy="7595861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31" y="712576"/>
            <a:ext cx="2439216" cy="2494016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5196" y="1538968"/>
            <a:ext cx="3828693" cy="7595861"/>
          </a:xfrm>
        </p:spPr>
        <p:txBody>
          <a:bodyPr anchor="t"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931" y="3206592"/>
            <a:ext cx="2439216" cy="5940607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02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946" y="569073"/>
            <a:ext cx="6522958" cy="2065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46" y="2845355"/>
            <a:ext cx="6522958" cy="6781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946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4ED4-880B-4692-AE45-F5A6422D4F01}" type="datetimeFigureOut">
              <a:rPr lang="en-GB" smtClean="0"/>
              <a:t>05/02/2019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5194" y="9906786"/>
            <a:ext cx="2552462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41263" y="9906786"/>
            <a:ext cx="1701641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08DE7-C035-44FE-9C38-4E7F3ADAB55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86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404" y="306327"/>
            <a:ext cx="7074043" cy="10075984"/>
          </a:xfrm>
          <a:prstGeom prst="rect">
            <a:avLst/>
          </a:prstGeom>
          <a:solidFill>
            <a:srgbClr val="FDFD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30674" y="2384742"/>
            <a:ext cx="29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EXPERIÊNCIA PROFISSIONAL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23077" y="277494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58160" y="277494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Cargo </a:t>
            </a:r>
            <a:r>
              <a:rPr lang="en-GB" sz="1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exercido</a:t>
            </a:r>
            <a:r>
              <a:rPr lang="en-GB" sz="1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endParaRPr lang="en-GB" sz="1000" b="1" i="1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pPr defTabSz="685800">
              <a:defRPr/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2" name="Oval 91"/>
          <p:cNvSpPr/>
          <p:nvPr/>
        </p:nvSpPr>
        <p:spPr>
          <a:xfrm>
            <a:off x="3540339" y="303655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3523077" y="4119819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458160" y="4119819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Cargo </a:t>
            </a:r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exercido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5" name="Oval 94"/>
          <p:cNvSpPr/>
          <p:nvPr/>
        </p:nvSpPr>
        <p:spPr>
          <a:xfrm>
            <a:off x="3540339" y="4381429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23077" y="5464694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4458160" y="5464694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Cargo </a:t>
            </a:r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exercido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98" name="Oval 97"/>
          <p:cNvSpPr/>
          <p:nvPr/>
        </p:nvSpPr>
        <p:spPr>
          <a:xfrm>
            <a:off x="3540339" y="5726304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3523077" y="6809570"/>
            <a:ext cx="10291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2010 - 2014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458160" y="6809570"/>
            <a:ext cx="28140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Empresa</a:t>
            </a:r>
            <a:endParaRPr lang="en-GB" sz="1000" dirty="0">
              <a:solidFill>
                <a:schemeClr val="tx1">
                  <a:lumMod val="50000"/>
                  <a:lumOff val="50000"/>
                </a:schemeClr>
              </a:solidFill>
              <a:cs typeface="Lato" panose="020F0502020204030203" pitchFamily="34" charset="0"/>
            </a:endParaRPr>
          </a:p>
          <a:p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Cargo </a:t>
            </a:r>
            <a:r>
              <a:rPr lang="en-GB" sz="1000" b="1" i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exercido</a:t>
            </a:r>
            <a:r>
              <a:rPr lang="en-GB" sz="1000" b="1" i="1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ea typeface="Lato" charset="0"/>
                <a:cs typeface="Lato" charset="0"/>
              </a:rPr>
              <a:t>. </a:t>
            </a:r>
          </a:p>
        </p:txBody>
      </p:sp>
      <p:sp>
        <p:nvSpPr>
          <p:cNvPr id="101" name="Oval 100"/>
          <p:cNvSpPr/>
          <p:nvPr/>
        </p:nvSpPr>
        <p:spPr>
          <a:xfrm>
            <a:off x="3540339" y="7071180"/>
            <a:ext cx="846386" cy="846386"/>
          </a:xfrm>
          <a:prstGeom prst="ellipse">
            <a:avLst/>
          </a:prstGeom>
          <a:solidFill>
            <a:srgbClr val="DACEB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900" dirty="0">
                <a:solidFill>
                  <a:schemeClr val="bg1"/>
                </a:solidFill>
                <a:cs typeface="Lato" panose="020F0502020204030203" pitchFamily="34" charset="0"/>
              </a:rPr>
              <a:t>LOGO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402776" y="1795441"/>
            <a:ext cx="1121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OBJETIVO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402776" y="2121862"/>
            <a:ext cx="2853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</a:tabLst>
            </a:pP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Lorem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  <a:cs typeface="Lato" panose="020F0502020204030203" pitchFamily="34" charset="0"/>
              </a:rPr>
              <a:t>.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430674" y="8220468"/>
            <a:ext cx="3744826" cy="1673758"/>
            <a:chOff x="414530" y="8220468"/>
            <a:chExt cx="3744826" cy="1673758"/>
          </a:xfrm>
        </p:grpSpPr>
        <p:sp>
          <p:nvSpPr>
            <p:cNvPr id="107" name="TextBox 106"/>
            <p:cNvSpPr txBox="1"/>
            <p:nvPr/>
          </p:nvSpPr>
          <p:spPr>
            <a:xfrm>
              <a:off x="414530" y="8220468"/>
              <a:ext cx="1379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rgbClr val="A48A7B"/>
                  </a:solidFill>
                  <a:cs typeface="Lato" panose="020F0502020204030203" pitchFamily="34" charset="0"/>
                </a:rPr>
                <a:t>FORMAÇÃO 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206787" y="8626929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Universidade</a:t>
              </a:r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– Grau </a:t>
              </a:r>
            </a:p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    </a:t>
              </a:r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95" y="8626929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1206787" y="9324839"/>
              <a:ext cx="295256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Universidade</a:t>
              </a:r>
              <a:r>
                <a:rPr lang="es-ES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– Grau </a:t>
              </a:r>
            </a:p>
            <a:p>
              <a:r>
                <a:rPr lang="fr-FR" sz="1000" dirty="0" err="1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Lorem</a:t>
              </a:r>
              <a:r>
                <a:rPr lang="fr-FR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ipsum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dolor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sit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amet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,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consectetur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    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adipiscing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 </a:t>
              </a:r>
              <a:r>
                <a:rPr lang="fr-FR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elit</a:t>
              </a:r>
              <a:r>
                <a:rPr lang="fr-FR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Lato" panose="020F0502020204030203" pitchFamily="34" charset="0"/>
                </a:rPr>
                <a:t>. 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56295" y="9324839"/>
              <a:ext cx="6504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PH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Lato" panose="020F0502020204030203" pitchFamily="34" charset="0"/>
                </a:rPr>
                <a:t>2014</a:t>
              </a: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403401" y="548859"/>
            <a:ext cx="109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A48A7B"/>
                </a:solidFill>
                <a:cs typeface="Lato" panose="020F0502020204030203" pitchFamily="34" charset="0"/>
              </a:rPr>
              <a:t>CONTATO</a:t>
            </a:r>
            <a:endParaRPr lang="en-GB" b="1" dirty="0">
              <a:solidFill>
                <a:srgbClr val="A48A7B"/>
              </a:solidFill>
              <a:cs typeface="Lato" panose="020F0502020204030203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03401" y="871688"/>
            <a:ext cx="2841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Telefone: 000 111 333</a:t>
            </a:r>
          </a:p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Celular: 000 222 444</a:t>
            </a:r>
          </a:p>
          <a:p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Endereço: 12 Street </a:t>
            </a:r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Name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, Lisboa</a:t>
            </a:r>
          </a:p>
          <a:p>
            <a:r>
              <a:rPr lang="pt-BR" sz="1000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Email</a:t>
            </a:r>
            <a:r>
              <a:rPr lang="pt-BR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: name@mail.com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14530" y="3056976"/>
            <a:ext cx="17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A48A7B"/>
                </a:solidFill>
                <a:cs typeface="Lato" panose="020F0502020204030203" pitchFamily="34" charset="0"/>
              </a:rPr>
              <a:t>QUALIFICAÇÕES 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466461" y="3446786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Profissionais</a:t>
            </a:r>
            <a:r>
              <a:rPr lang="en-GB" sz="10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 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66461" y="3746868"/>
            <a:ext cx="1233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Microsoft Office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66461" y="4061252"/>
            <a:ext cx="12330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InDesign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66461" y="4375636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PHP MySQL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66461" y="4690020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Google GA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466461" y="5126379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Idiomas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66461" y="5426461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Inglês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66461" y="5740845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Francês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66461" y="605522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Italiano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66461" y="6482337"/>
            <a:ext cx="27276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Personalidade</a:t>
            </a:r>
            <a:endParaRPr lang="en-GB" sz="1000" b="1" i="1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66461" y="6782419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Criativo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466461" y="7096803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Organizado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6461" y="7411187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Sério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66461" y="7729784"/>
            <a:ext cx="10678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Lato" panose="020F0502020204030203" pitchFamily="34" charset="0"/>
              </a:rPr>
              <a:t>Inovador</a:t>
            </a:r>
            <a:endParaRPr lang="en-GB" sz="1000" dirty="0">
              <a:solidFill>
                <a:schemeClr val="tx1">
                  <a:lumMod val="75000"/>
                  <a:lumOff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047999" y="903381"/>
            <a:ext cx="3973068" cy="792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Jeanne</a:t>
            </a:r>
          </a:p>
          <a:p>
            <a:pPr algn="r"/>
            <a:r>
              <a:rPr lang="en-GB" sz="6000" b="1" dirty="0">
                <a:solidFill>
                  <a:srgbClr val="A48A7B"/>
                </a:solidFill>
                <a:cs typeface="Lato" panose="020F0502020204030203" pitchFamily="34" charset="0"/>
              </a:rPr>
              <a:t>BEN JAHUI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99478" y="3774479"/>
            <a:ext cx="1348521" cy="162433"/>
            <a:chOff x="1699478" y="3223260"/>
            <a:chExt cx="1348521" cy="162433"/>
          </a:xfrm>
        </p:grpSpPr>
        <p:sp>
          <p:nvSpPr>
            <p:cNvPr id="6" name="Rounded Rectangle 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1699477" y="4084118"/>
            <a:ext cx="1348522" cy="162433"/>
            <a:chOff x="1699477" y="3223260"/>
            <a:chExt cx="1348522" cy="162433"/>
          </a:xfrm>
        </p:grpSpPr>
        <p:sp>
          <p:nvSpPr>
            <p:cNvPr id="81" name="Rounded Rectangle 80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1699477" y="4393757"/>
            <a:ext cx="1348522" cy="162433"/>
            <a:chOff x="1699477" y="3223260"/>
            <a:chExt cx="1348522" cy="162433"/>
          </a:xfrm>
        </p:grpSpPr>
        <p:sp>
          <p:nvSpPr>
            <p:cNvPr id="86" name="Rounded Rectangle 8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1699477" y="4703395"/>
            <a:ext cx="1348522" cy="162433"/>
            <a:chOff x="1699477" y="3223260"/>
            <a:chExt cx="1348522" cy="162433"/>
          </a:xfrm>
        </p:grpSpPr>
        <p:sp>
          <p:nvSpPr>
            <p:cNvPr id="89" name="Rounded Rectangle 8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699478" y="5464561"/>
            <a:ext cx="1348521" cy="162433"/>
            <a:chOff x="1699478" y="3223260"/>
            <a:chExt cx="1348521" cy="162433"/>
          </a:xfrm>
        </p:grpSpPr>
        <p:sp>
          <p:nvSpPr>
            <p:cNvPr id="115" name="Rounded Rectangle 114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0" name="Rounded Rectangle 149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1699477" y="5774200"/>
            <a:ext cx="1348522" cy="162433"/>
            <a:chOff x="1699477" y="3223260"/>
            <a:chExt cx="1348522" cy="162433"/>
          </a:xfrm>
        </p:grpSpPr>
        <p:sp>
          <p:nvSpPr>
            <p:cNvPr id="152" name="Rounded Rectangle 15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ounded Rectangle 164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699477" y="6083839"/>
            <a:ext cx="1348522" cy="162433"/>
            <a:chOff x="1699477" y="3223260"/>
            <a:chExt cx="1348522" cy="162433"/>
          </a:xfrm>
        </p:grpSpPr>
        <p:sp>
          <p:nvSpPr>
            <p:cNvPr id="167" name="Rounded Rectangle 166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ounded Rectangle 167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1699478" y="6861374"/>
            <a:ext cx="1348521" cy="162433"/>
            <a:chOff x="1699478" y="3223260"/>
            <a:chExt cx="1348521" cy="162433"/>
          </a:xfrm>
        </p:grpSpPr>
        <p:sp>
          <p:nvSpPr>
            <p:cNvPr id="173" name="Rounded Rectangle 172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ounded Rectangle 173"/>
            <p:cNvSpPr/>
            <p:nvPr/>
          </p:nvSpPr>
          <p:spPr>
            <a:xfrm>
              <a:off x="1699478" y="3223260"/>
              <a:ext cx="867510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1699477" y="7171013"/>
            <a:ext cx="1348522" cy="162433"/>
            <a:chOff x="1699477" y="3223260"/>
            <a:chExt cx="1348522" cy="162433"/>
          </a:xfrm>
        </p:grpSpPr>
        <p:sp>
          <p:nvSpPr>
            <p:cNvPr id="176" name="Rounded Rectangle 175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" name="Rounded Rectangle 176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8" name="Group 177"/>
          <p:cNvGrpSpPr/>
          <p:nvPr/>
        </p:nvGrpSpPr>
        <p:grpSpPr>
          <a:xfrm>
            <a:off x="1699477" y="7480652"/>
            <a:ext cx="1348522" cy="162433"/>
            <a:chOff x="1699477" y="3223260"/>
            <a:chExt cx="1348522" cy="162433"/>
          </a:xfrm>
        </p:grpSpPr>
        <p:sp>
          <p:nvSpPr>
            <p:cNvPr id="179" name="Rounded Rectangle 178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1699477" y="3223260"/>
              <a:ext cx="867511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81" name="Group 180"/>
          <p:cNvGrpSpPr/>
          <p:nvPr/>
        </p:nvGrpSpPr>
        <p:grpSpPr>
          <a:xfrm>
            <a:off x="1699477" y="7790290"/>
            <a:ext cx="1348522" cy="162433"/>
            <a:chOff x="1699477" y="3223260"/>
            <a:chExt cx="1348522" cy="162433"/>
          </a:xfrm>
        </p:grpSpPr>
        <p:sp>
          <p:nvSpPr>
            <p:cNvPr id="182" name="Rounded Rectangle 181"/>
            <p:cNvSpPr/>
            <p:nvPr/>
          </p:nvSpPr>
          <p:spPr>
            <a:xfrm>
              <a:off x="1699478" y="3223260"/>
              <a:ext cx="1348521" cy="162433"/>
            </a:xfrm>
            <a:prstGeom prst="roundRect">
              <a:avLst>
                <a:gd name="adj" fmla="val 50000"/>
              </a:avLst>
            </a:prstGeom>
            <a:solidFill>
              <a:srgbClr val="A48A7B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1699477" y="3223260"/>
              <a:ext cx="1124685" cy="162433"/>
            </a:xfrm>
            <a:prstGeom prst="roundRect">
              <a:avLst>
                <a:gd name="adj" fmla="val 50000"/>
              </a:avLst>
            </a:prstGeom>
            <a:solidFill>
              <a:srgbClr val="DACEB8"/>
            </a:solidFill>
            <a:ln>
              <a:solidFill>
                <a:srgbClr val="A48A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Image 3">
            <a:extLst>
              <a:ext uri="{FF2B5EF4-FFF2-40B4-BE49-F238E27FC236}">
                <a16:creationId xmlns="" xmlns:a16="http://schemas.microsoft.com/office/drawing/2014/main" id="{9E4FD7CF-1382-634E-9E00-941C18DC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0"/>
          <a:stretch/>
        </p:blipFill>
        <p:spPr>
          <a:xfrm>
            <a:off x="778185" y="8369285"/>
            <a:ext cx="1842584" cy="185075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8901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</TotalTime>
  <Words>233</Words>
  <Application>Microsoft Office PowerPoint</Application>
  <PresentationFormat>Personalizado</PresentationFormat>
  <Paragraphs>53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Lato</vt:lpstr>
      <vt:lpstr>Office Theme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ikkinallego</dc:creator>
  <cp:lastModifiedBy>PC</cp:lastModifiedBy>
  <cp:revision>48</cp:revision>
  <dcterms:created xsi:type="dcterms:W3CDTF">2017-02-16T03:54:32Z</dcterms:created>
  <dcterms:modified xsi:type="dcterms:W3CDTF">2019-02-05T14:59:06Z</dcterms:modified>
</cp:coreProperties>
</file>