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8A8"/>
    <a:srgbClr val="F15773"/>
    <a:srgbClr val="333F50"/>
    <a:srgbClr val="FBA341"/>
    <a:srgbClr val="33CCCC"/>
    <a:srgbClr val="B1DAE0"/>
    <a:srgbClr val="22336B"/>
    <a:srgbClr val="1A2555"/>
    <a:srgbClr val="0CF4B4"/>
    <a:srgbClr val="F0B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350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1330827-64EE-FE4C-8F5F-BB202D7BED11}"/>
    <pc:docChg chg="modSld">
      <pc:chgData name="Axel Maille" userId="065ad68c099279a8" providerId="LiveId" clId="{31330827-64EE-FE4C-8F5F-BB202D7BED11}" dt="2018-11-23T14:04:09.414" v="6" actId="20577"/>
      <pc:docMkLst>
        <pc:docMk/>
      </pc:docMkLst>
      <pc:sldChg chg="modSp">
        <pc:chgData name="Axel Maille" userId="065ad68c099279a8" providerId="LiveId" clId="{31330827-64EE-FE4C-8F5F-BB202D7BED11}" dt="2018-11-23T14:04:09.414" v="6" actId="20577"/>
        <pc:sldMkLst>
          <pc:docMk/>
          <pc:sldMk cId="3889010418" sldId="259"/>
        </pc:sldMkLst>
        <pc:spChg chg="mod">
          <ac:chgData name="Axel Maille" userId="065ad68c099279a8" providerId="LiveId" clId="{31330827-64EE-FE4C-8F5F-BB202D7BED11}" dt="2018-11-23T14:04:09.414" v="6" actId="20577"/>
          <ac:spMkLst>
            <pc:docMk/>
            <pc:sldMk cId="3889010418" sldId="259"/>
            <ac:spMk id="123" creationId="{00000000-0000-0000-0000-000000000000}"/>
          </ac:spMkLst>
        </pc:spChg>
      </pc:sldChg>
    </pc:docChg>
  </pc:docChgLst>
  <pc:docChgLst>
    <pc:chgData name="Axel Maille" userId="065ad68c099279a8" providerId="LiveId" clId="{56CC984A-3008-3D41-B0CD-A731C1FD0B87}"/>
    <pc:docChg chg="undo custSel modSld">
      <pc:chgData name="Axel Maille" userId="065ad68c099279a8" providerId="LiveId" clId="{56CC984A-3008-3D41-B0CD-A731C1FD0B87}" dt="2018-10-12T12:41:11.494" v="263" actId="1076"/>
      <pc:docMkLst>
        <pc:docMk/>
      </pc:docMkLst>
      <pc:sldChg chg="addSp delSp modSp">
        <pc:chgData name="Axel Maille" userId="065ad68c099279a8" providerId="LiveId" clId="{56CC984A-3008-3D41-B0CD-A731C1FD0B87}" dt="2018-10-12T12:41:11.494" v="263" actId="1076"/>
        <pc:sldMkLst>
          <pc:docMk/>
          <pc:sldMk cId="3889010418" sldId="259"/>
        </pc:sldMkLst>
        <pc:spChg chg="mod">
          <ac:chgData name="Axel Maille" userId="065ad68c099279a8" providerId="LiveId" clId="{56CC984A-3008-3D41-B0CD-A731C1FD0B87}" dt="2018-10-12T12:35:35.003" v="58" actId="1076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4.311" v="77" actId="207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7.727" v="78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8.928" v="79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20.875" v="80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7:35.279" v="72" actId="1076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7:35.279" v="72" actId="1076"/>
          <ac:spMkLst>
            <pc:docMk/>
            <pc:sldMk cId="3889010418" sldId="259"/>
            <ac:spMk id="104" creationId="{00000000-0000-0000-0000-000000000000}"/>
          </ac:spMkLst>
        </pc:spChg>
        <pc:spChg chg="del">
          <ac:chgData name="Axel Maille" userId="065ad68c099279a8" providerId="LiveId" clId="{56CC984A-3008-3D41-B0CD-A731C1FD0B87}" dt="2018-10-12T12:34:49.573" v="49" actId="478"/>
          <ac:spMkLst>
            <pc:docMk/>
            <pc:sldMk cId="3889010418" sldId="259"/>
            <ac:spMk id="105" creationId="{00000000-0000-0000-0000-000000000000}"/>
          </ac:spMkLst>
        </pc:spChg>
        <pc:spChg chg="del">
          <ac:chgData name="Axel Maille" userId="065ad68c099279a8" providerId="LiveId" clId="{56CC984A-3008-3D41-B0CD-A731C1FD0B87}" dt="2018-10-12T12:34:49.573" v="49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45.127" v="83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1:11.494" v="263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1:11.494" v="263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59.660" v="262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0.393" v="171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45.856" v="191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1.492" v="200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5.992" v="20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4.247" v="178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9.805" v="21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03.517" v="223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07.309" v="231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8.588" v="190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11.416" v="238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17.966" v="245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21.653" v="253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34.955" v="261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4" creationId="{00000000-0000-0000-0000-000000000000}"/>
          </ac:spMkLst>
        </pc:spChg>
        <pc:picChg chg="add mod modCrop">
          <ac:chgData name="Axel Maille" userId="065ad68c099279a8" providerId="LiveId" clId="{56CC984A-3008-3D41-B0CD-A731C1FD0B87}" dt="2018-10-12T12:36:39.217" v="65" actId="1076"/>
          <ac:picMkLst>
            <pc:docMk/>
            <pc:sldMk cId="3889010418" sldId="259"/>
            <ac:picMk id="3" creationId="{2B5213FA-C8B6-F646-A6FD-E6E2DC03E37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607045" y="4229093"/>
            <a:ext cx="2939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15773"/>
                </a:solidFill>
                <a:cs typeface="Lato" panose="020F0502020204030203" pitchFamily="34" charset="0"/>
              </a:rPr>
              <a:t>EXPERIÊNCIA PROFISSIONAL </a:t>
            </a:r>
            <a:endParaRPr lang="en-GB" b="1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99448" y="461929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634531" y="461929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rgbClr val="F15773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rgbClr val="40B8A8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solidFill>
                  <a:srgbClr val="40B8A8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 smtClean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rgbClr val="40B8A8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 smtClean="0">
                <a:ea typeface="Lato" charset="0"/>
                <a:cs typeface="Lato" charset="0"/>
              </a:rPr>
              <a:t>augue</a:t>
            </a:r>
            <a:r>
              <a:rPr lang="fr-FR" sz="1000" dirty="0" smtClean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716710" y="4880905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99448" y="596417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634531" y="5964170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40B8A8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716710" y="6225780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699448" y="730904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34531" y="730904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40B8A8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716710" y="7570655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699448" y="865392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34531" y="865392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40B8A8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716710" y="8915531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607045" y="2798040"/>
            <a:ext cx="112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40B8A8"/>
                </a:solidFill>
                <a:cs typeface="Lato" panose="020F0502020204030203" pitchFamily="34" charset="0"/>
              </a:rPr>
              <a:t>OBJETIVO</a:t>
            </a:r>
            <a:endParaRPr lang="en-GB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607045" y="3124461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smtClean="0">
                <a:cs typeface="Lato" panose="020F0502020204030203" pitchFamily="34" charset="0"/>
              </a:rPr>
              <a:t>  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fames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ac</a:t>
            </a:r>
            <a:r>
              <a:rPr lang="fr-FR" sz="1000" dirty="0">
                <a:cs typeface="Lato" panose="020F0502020204030203" pitchFamily="34" charset="0"/>
              </a:rPr>
              <a:t> ante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primis</a:t>
            </a:r>
            <a:r>
              <a:rPr lang="fr-FR" sz="1000" dirty="0">
                <a:cs typeface="Lato" panose="020F0502020204030203" pitchFamily="34" charset="0"/>
              </a:rPr>
              <a:t> in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Etiam</a:t>
            </a:r>
            <a:r>
              <a:rPr lang="fr-FR" sz="1000" dirty="0"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posuere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odio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enim</a:t>
            </a:r>
            <a:r>
              <a:rPr lang="fr-FR" sz="1000" dirty="0">
                <a:cs typeface="Lato" panose="020F0502020204030203" pitchFamily="34" charset="0"/>
              </a:rPr>
              <a:t> semper </a:t>
            </a:r>
            <a:r>
              <a:rPr lang="fr-FR" sz="1000" dirty="0" err="1">
                <a:cs typeface="Lato" panose="020F0502020204030203" pitchFamily="34" charset="0"/>
              </a:rPr>
              <a:t>tortor</a:t>
            </a:r>
            <a:r>
              <a:rPr lang="fr-FR" sz="1000" dirty="0">
                <a:cs typeface="Lato" panose="020F0502020204030203" pitchFamily="34" charset="0"/>
              </a:rPr>
              <a:t>, id </a:t>
            </a:r>
            <a:r>
              <a:rPr lang="fr-FR" sz="1000" dirty="0" err="1">
                <a:cs typeface="Lato" panose="020F0502020204030203" pitchFamily="34" charset="0"/>
              </a:rPr>
              <a:t>eleifend</a:t>
            </a:r>
            <a:r>
              <a:rPr lang="fr-FR" sz="1000" dirty="0"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76999" y="8504888"/>
            <a:ext cx="1379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15773"/>
                </a:solidFill>
                <a:cs typeface="Lato" panose="020F0502020204030203" pitchFamily="34" charset="0"/>
              </a:rPr>
              <a:t>FORMAÇÃO </a:t>
            </a:r>
            <a:endParaRPr lang="en-GB" b="1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8911349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cs typeface="Lato" panose="020F0502020204030203" pitchFamily="34" charset="0"/>
              </a:rPr>
              <a:t>Universidade</a:t>
            </a:r>
            <a:r>
              <a:rPr lang="es-ES" sz="1100" dirty="0"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8764" y="891134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597375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cs typeface="Lato" panose="020F0502020204030203" pitchFamily="34" charset="0"/>
              </a:rPr>
              <a:t>Universidade</a:t>
            </a:r>
            <a:r>
              <a:rPr lang="es-ES" sz="1100" dirty="0"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59737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6999" y="2214993"/>
            <a:ext cx="109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BA341"/>
                </a:solidFill>
                <a:cs typeface="Lato" panose="020F0502020204030203" pitchFamily="34" charset="0"/>
              </a:rPr>
              <a:t>CONTATO</a:t>
            </a:r>
            <a:endParaRPr lang="en-GB" b="1" dirty="0">
              <a:solidFill>
                <a:srgbClr val="FBA341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34333" y="2538139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cs typeface="Lato" panose="020F0502020204030203" pitchFamily="34" charset="0"/>
              </a:rPr>
              <a:t>Name</a:t>
            </a:r>
            <a:r>
              <a:rPr lang="pt-BR" sz="1000" dirty="0"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cs typeface="Lato" panose="020F0502020204030203" pitchFamily="34" charset="0"/>
              </a:rPr>
              <a:t>Email</a:t>
            </a:r>
            <a:r>
              <a:rPr lang="pt-BR" sz="1000" dirty="0">
                <a:cs typeface="Lato" panose="020F0502020204030203" pitchFamily="34" charset="0"/>
              </a:rPr>
              <a:t>: name@mail.com</a:t>
            </a:r>
            <a:endParaRPr lang="pt-BR" sz="1000" dirty="0">
              <a:cs typeface="Lato" panose="020F05020202040302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76999" y="3341396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40B8A8"/>
                </a:solidFill>
                <a:cs typeface="Lato" panose="020F0502020204030203" pitchFamily="34" charset="0"/>
              </a:rPr>
              <a:t>QUALIFICAÇÕES </a:t>
            </a:r>
            <a:endParaRPr lang="en-GB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73120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403128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34567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6600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9744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42056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7206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Inglês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603503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34941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Francês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7667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7066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Criativo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381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Sério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6956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Inovador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80142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6739" y="601963"/>
            <a:ext cx="4705078" cy="929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rgbClr val="40B8A8"/>
                </a:solidFill>
              </a:rPr>
              <a:t>Pierre Quill</a:t>
            </a:r>
          </a:p>
        </p:txBody>
      </p:sp>
      <p:grpSp>
        <p:nvGrpSpPr>
          <p:cNvPr id="218" name="Group 217"/>
          <p:cNvGrpSpPr/>
          <p:nvPr/>
        </p:nvGrpSpPr>
        <p:grpSpPr>
          <a:xfrm>
            <a:off x="1443176" y="4057648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19" name="Oval 21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443176" y="437413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26" name="Oval 22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2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Oval 22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Oval 22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176" y="4679265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32" name="Oval 23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3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3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Oval 23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443176" y="4991753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38" name="Oval 23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3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3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Oval 24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Oval 24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443176" y="5749885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44" name="Oval 24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4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4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Oval 24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443176" y="6066376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50" name="Oval 24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5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Oval 25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Oval 25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443176" y="6371502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56" name="Oval 25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Oval 25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Oval 25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Oval 25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443176" y="712041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62" name="Oval 26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443176" y="7436910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68" name="Oval 26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443176" y="7742036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74" name="Oval 27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443176" y="8054524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80" name="Oval 27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B5213FA-C8B6-F646-A6FD-E6E2DC03E3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4" r="6734"/>
          <a:stretch/>
        </p:blipFill>
        <p:spPr>
          <a:xfrm>
            <a:off x="4634531" y="67939"/>
            <a:ext cx="2729556" cy="27301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263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43</cp:revision>
  <dcterms:created xsi:type="dcterms:W3CDTF">2017-02-16T03:54:32Z</dcterms:created>
  <dcterms:modified xsi:type="dcterms:W3CDTF">2019-01-31T16:15:15Z</dcterms:modified>
</cp:coreProperties>
</file>