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50"/>
    <a:srgbClr val="33CCCC"/>
    <a:srgbClr val="B1DAE0"/>
    <a:srgbClr val="22336B"/>
    <a:srgbClr val="1A2555"/>
    <a:srgbClr val="0CF4B4"/>
    <a:srgbClr val="F0B5A0"/>
    <a:srgbClr val="82CDD2"/>
    <a:srgbClr val="88D1D7"/>
    <a:srgbClr val="C98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F83CD1-DE2F-7148-B944-D98E81788C26}" v="18" dt="2018-10-12T12:26:52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58" autoAdjust="0"/>
    <p:restoredTop sz="95324" autoAdjust="0"/>
  </p:normalViewPr>
  <p:slideViewPr>
    <p:cSldViewPr snapToGrid="0">
      <p:cViewPr>
        <p:scale>
          <a:sx n="93" d="100"/>
          <a:sy n="93" d="100"/>
        </p:scale>
        <p:origin x="1476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03F83CD1-DE2F-7148-B944-D98E81788C26}"/>
    <pc:docChg chg="undo custSel modSld">
      <pc:chgData name="Axel Maille" userId="065ad68c099279a8" providerId="LiveId" clId="{03F83CD1-DE2F-7148-B944-D98E81788C26}" dt="2018-10-12T12:27:00.443" v="263" actId="478"/>
      <pc:docMkLst>
        <pc:docMk/>
      </pc:docMkLst>
      <pc:sldChg chg="addSp delSp modSp">
        <pc:chgData name="Axel Maille" userId="065ad68c099279a8" providerId="LiveId" clId="{03F83CD1-DE2F-7148-B944-D98E81788C26}" dt="2018-10-12T12:27:00.443" v="263" actId="478"/>
        <pc:sldMkLst>
          <pc:docMk/>
          <pc:sldMk cId="3889010418" sldId="259"/>
        </pc:sldMkLst>
        <pc:spChg chg="add del mod">
          <ac:chgData name="Axel Maille" userId="065ad68c099279a8" providerId="LiveId" clId="{03F83CD1-DE2F-7148-B944-D98E81788C26}" dt="2018-10-12T12:27:00.443" v="263" actId="478"/>
          <ac:spMkLst>
            <pc:docMk/>
            <pc:sldMk cId="3889010418" sldId="259"/>
            <ac:spMk id="2" creationId="{2DD2D2E0-F6FC-BB46-94DD-3590A2E524E9}"/>
          </ac:spMkLst>
        </pc:spChg>
        <pc:spChg chg="add 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70" creationId="{C6B31258-12AF-D244-B73F-01ABF984DE97}"/>
          </ac:spMkLst>
        </pc:spChg>
        <pc:spChg chg="add mod">
          <ac:chgData name="Axel Maille" userId="065ad68c099279a8" providerId="LiveId" clId="{03F83CD1-DE2F-7148-B944-D98E81788C26}" dt="2018-10-12T12:24:20.076" v="160"/>
          <ac:spMkLst>
            <pc:docMk/>
            <pc:sldMk cId="3889010418" sldId="259"/>
            <ac:spMk id="71" creationId="{03006E64-AD5F-D946-90DE-C1FCF39F6113}"/>
          </ac:spMkLst>
        </pc:spChg>
        <pc:spChg chg="add mod">
          <ac:chgData name="Axel Maille" userId="065ad68c099279a8" providerId="LiveId" clId="{03F83CD1-DE2F-7148-B944-D98E81788C26}" dt="2018-10-12T12:25:19.992" v="171" actId="6549"/>
          <ac:spMkLst>
            <pc:docMk/>
            <pc:sldMk cId="3889010418" sldId="259"/>
            <ac:spMk id="72" creationId="{DA989136-4F7F-2644-8241-AD0F6BA83FDB}"/>
          </ac:spMkLst>
        </pc:spChg>
        <pc:spChg chg="add del mod">
          <ac:chgData name="Axel Maille" userId="065ad68c099279a8" providerId="LiveId" clId="{03F83CD1-DE2F-7148-B944-D98E81788C26}" dt="2018-10-12T12:26:57.777" v="262" actId="478"/>
          <ac:spMkLst>
            <pc:docMk/>
            <pc:sldMk cId="3889010418" sldId="259"/>
            <ac:spMk id="74" creationId="{DA255AA9-717D-DA4B-98AF-B12E3EEA0A79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4:13.227" v="156" actId="6549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12.590" v="165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4:16.678" v="157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14.198" v="167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4:17.855" v="158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16.002" v="169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4:18.978" v="159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18.113" v="170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3:12.229" v="49" actId="207"/>
          <ac:spMkLst>
            <pc:docMk/>
            <pc:sldMk cId="3889010418" sldId="259"/>
            <ac:spMk id="104" creationId="{00000000-0000-0000-0000-000000000000}"/>
          </ac:spMkLst>
        </pc:spChg>
        <pc:spChg chg="del">
          <ac:chgData name="Axel Maille" userId="065ad68c099279a8" providerId="LiveId" clId="{03F83CD1-DE2F-7148-B944-D98E81788C26}" dt="2018-10-12T12:22:20.464" v="42" actId="478"/>
          <ac:spMkLst>
            <pc:docMk/>
            <pc:sldMk cId="3889010418" sldId="259"/>
            <ac:spMk id="105" creationId="{00000000-0000-0000-0000-000000000000}"/>
          </ac:spMkLst>
        </pc:spChg>
        <pc:spChg chg="del">
          <ac:chgData name="Axel Maille" userId="065ad68c099279a8" providerId="LiveId" clId="{03F83CD1-DE2F-7148-B944-D98E81788C26}" dt="2018-10-12T12:22:20.464" v="42" actId="478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00.728" v="162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03.180" v="163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6:37.866" v="257" actId="207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3:53.142" v="134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44.448" v="193" actId="20577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40.736" v="187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47.835" v="202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3:56.248" v="141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51.153" v="209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54.237" v="217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57.240" v="224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3:59.960" v="153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6:00.682" v="231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6:05.801" v="238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6:12.429" v="248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6:16.286" v="256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5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5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5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5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5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2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4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2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4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86" creationId="{00000000-0000-0000-0000-000000000000}"/>
          </ac:spMkLst>
        </pc:spChg>
        <pc:cxnChg chg="del">
          <ac:chgData name="Axel Maille" userId="065ad68c099279a8" providerId="LiveId" clId="{03F83CD1-DE2F-7148-B944-D98E81788C26}" dt="2018-10-12T12:22:20.464" v="42" actId="478"/>
          <ac:cxnSpMkLst>
            <pc:docMk/>
            <pc:sldMk cId="3889010418" sldId="259"/>
            <ac:cxnSpMk id="200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Box 185"/>
          <p:cNvSpPr txBox="1"/>
          <p:nvPr/>
        </p:nvSpPr>
        <p:spPr>
          <a:xfrm>
            <a:off x="2228757" y="4508"/>
            <a:ext cx="54040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err="1">
                <a:solidFill>
                  <a:srgbClr val="333F50"/>
                </a:solidFill>
                <a:cs typeface="Lato Black" panose="020F0A02020204030203" pitchFamily="34" charset="0"/>
              </a:rPr>
              <a:t>Louna</a:t>
            </a:r>
            <a:r>
              <a:rPr lang="en-GB" sz="8000" dirty="0">
                <a:solidFill>
                  <a:srgbClr val="333F50"/>
                </a:solidFill>
                <a:cs typeface="Lato Black" panose="020F0A02020204030203" pitchFamily="34" charset="0"/>
              </a:rPr>
              <a:t> DEVIS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851177" y="2875189"/>
            <a:ext cx="2870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rgbClr val="333F50"/>
                </a:solidFill>
                <a:cs typeface="Lato" panose="020F0502020204030203" pitchFamily="34" charset="0"/>
              </a:rPr>
              <a:t>EXPERIÊNCIA PROFISSIONAL </a:t>
            </a:r>
            <a:endParaRPr lang="en-GB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575832" y="341089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510915" y="3410891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 smtClean="0">
                <a:solidFill>
                  <a:srgbClr val="333F50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 smtClean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endParaRPr lang="en-GB" sz="1000" i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593094" y="3672501"/>
            <a:ext cx="846386" cy="846386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75832" y="475576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510915" y="4755766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593094" y="5017376"/>
            <a:ext cx="846386" cy="846386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575832" y="610064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510915" y="6100641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593094" y="6362251"/>
            <a:ext cx="846386" cy="846386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75832" y="7445517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510915" y="7445517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593094" y="7707127"/>
            <a:ext cx="846386" cy="846386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727145" y="1436785"/>
            <a:ext cx="109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333F50"/>
                </a:solidFill>
                <a:cs typeface="Lato" panose="020F0502020204030203" pitchFamily="34" charset="0"/>
              </a:rPr>
              <a:t>OBJETIVO</a:t>
            </a:r>
            <a:endParaRPr lang="en-GB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403045" y="1772003"/>
            <a:ext cx="38415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835700" y="8580392"/>
            <a:ext cx="1300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333F50"/>
                </a:solidFill>
                <a:cs typeface="Lato" panose="020F0502020204030203" pitchFamily="34" charset="0"/>
              </a:rPr>
              <a:t>FORMAÇÃO</a:t>
            </a:r>
            <a:endParaRPr lang="en-GB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69256" y="9006143"/>
            <a:ext cx="20497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rgbClr val="333F50"/>
                </a:solidFill>
                <a:cs typeface="Lato" panose="020F0502020204030203" pitchFamily="34" charset="0"/>
              </a:rPr>
              <a:t>Universidade</a:t>
            </a:r>
            <a:r>
              <a:rPr lang="es-ES" sz="1000" dirty="0">
                <a:solidFill>
                  <a:srgbClr val="333F50"/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. </a:t>
            </a:r>
            <a:r>
              <a:rPr lang="it-IT" sz="1000" dirty="0">
                <a:solidFill>
                  <a:srgbClr val="333F50"/>
                </a:solidFill>
                <a:cs typeface="Lato" panose="020F0502020204030203" pitchFamily="34" charset="0"/>
              </a:rPr>
              <a:t>Morbi tristique sapien nec nulla </a:t>
            </a:r>
            <a:r>
              <a:rPr lang="it-IT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rutrum.</a:t>
            </a:r>
            <a:endParaRPr lang="fr-FR" sz="1000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18764" y="9006143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69256" y="9765697"/>
            <a:ext cx="20497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rgbClr val="333F50"/>
                </a:solidFill>
                <a:cs typeface="Lato" panose="020F0502020204030203" pitchFamily="34" charset="0"/>
              </a:rPr>
              <a:t>Universidade</a:t>
            </a:r>
            <a:r>
              <a:rPr lang="es-ES" sz="1000" dirty="0">
                <a:solidFill>
                  <a:srgbClr val="333F50"/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. </a:t>
            </a:r>
            <a:r>
              <a:rPr lang="it-IT" sz="1000" dirty="0">
                <a:solidFill>
                  <a:srgbClr val="333F50"/>
                </a:solidFill>
                <a:cs typeface="Lato" panose="020F0502020204030203" pitchFamily="34" charset="0"/>
              </a:rPr>
              <a:t>Morbi tristique sapien nec nulla rutrum.</a:t>
            </a:r>
            <a:endParaRPr lang="fr-FR" sz="1000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18764" y="9765697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966851" y="1392827"/>
            <a:ext cx="1074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333F50"/>
                </a:solidFill>
                <a:cs typeface="Lato" panose="020F0502020204030203" pitchFamily="34" charset="0"/>
              </a:rPr>
              <a:t>CONTATO</a:t>
            </a:r>
            <a:endParaRPr lang="en-GB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76999" y="1768411"/>
            <a:ext cx="2841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Telefone</a:t>
            </a:r>
            <a:r>
              <a:rPr lang="en-GB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: </a:t>
            </a:r>
            <a:r>
              <a:rPr lang="en-GB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Celular</a:t>
            </a:r>
            <a:r>
              <a:rPr lang="en-GB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: </a:t>
            </a:r>
            <a:r>
              <a:rPr lang="en-GB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000 222 444</a:t>
            </a:r>
            <a:endParaRPr lang="en-GB" sz="1000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PH" sz="1000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Endereço</a:t>
            </a:r>
            <a:r>
              <a:rPr lang="en-PH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: </a:t>
            </a:r>
            <a:r>
              <a:rPr lang="en-PH" sz="1000" dirty="0">
                <a:solidFill>
                  <a:srgbClr val="333F50"/>
                </a:solidFill>
                <a:cs typeface="Lato" panose="020F0502020204030203" pitchFamily="34" charset="0"/>
              </a:rPr>
              <a:t>12 </a:t>
            </a:r>
            <a:r>
              <a:rPr lang="en-PH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Street Name, </a:t>
            </a:r>
            <a:r>
              <a:rPr lang="en-PH" sz="1000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Lisboa</a:t>
            </a:r>
            <a:endParaRPr lang="en-PH" sz="1000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PH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Email: name@mail.com</a:t>
            </a:r>
            <a:endParaRPr lang="en-PH" sz="1000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04507" y="2860260"/>
            <a:ext cx="1731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333F50"/>
                </a:solidFill>
                <a:cs typeface="Lato" panose="020F0502020204030203" pitchFamily="34" charset="0"/>
              </a:rPr>
              <a:t>QUALIFICAÇÕES</a:t>
            </a:r>
            <a:endParaRPr lang="en-GB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28930" y="341049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Profissionais</a:t>
            </a:r>
            <a:r>
              <a:rPr lang="en-GB" sz="1000" b="1" i="1" dirty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28930" y="3710581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8930" y="4024965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28930" y="433934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28930" y="465373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228930" y="5132132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Idiomas</a:t>
            </a:r>
            <a:r>
              <a:rPr lang="en-GB" sz="1000" b="1" i="1" dirty="0" smtClean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28930" y="543221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Inglês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8930" y="574659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Francês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28930" y="606098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Italiano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8930" y="6506338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Personalidade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28930" y="680642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Criativo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28930" y="712080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Sério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28930" y="743518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Organizado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28930" y="775378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Inovador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1415727" y="3778432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1415727" y="3778432"/>
            <a:ext cx="79601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1415727" y="4086562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1415727" y="4086562"/>
            <a:ext cx="1188656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1415727" y="4394692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1415727" y="4394692"/>
            <a:ext cx="42829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1415727" y="4702821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1415727" y="4702821"/>
            <a:ext cx="110774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1415727" y="5454833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1415727" y="5454833"/>
            <a:ext cx="79601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1415727" y="5762963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1415727" y="5762963"/>
            <a:ext cx="1188656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1415727" y="6071093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1415727" y="6071093"/>
            <a:ext cx="42829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1415727" y="6869805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1415727" y="6869805"/>
            <a:ext cx="79601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1415727" y="7177935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1415727" y="7177935"/>
            <a:ext cx="1188656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1415727" y="7486065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1415727" y="7486065"/>
            <a:ext cx="42829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1415727" y="7794194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1415727" y="7794194"/>
            <a:ext cx="110774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-975" y="1275443"/>
            <a:ext cx="7562850" cy="0"/>
          </a:xfrm>
          <a:prstGeom prst="line">
            <a:avLst/>
          </a:prstGeom>
          <a:ln w="57150">
            <a:solidFill>
              <a:srgbClr val="333F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-975" y="2741386"/>
            <a:ext cx="7562850" cy="0"/>
          </a:xfrm>
          <a:prstGeom prst="line">
            <a:avLst/>
          </a:prstGeom>
          <a:ln w="57150">
            <a:solidFill>
              <a:srgbClr val="333F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V="1">
            <a:off x="3220433" y="1275443"/>
            <a:ext cx="0" cy="1465943"/>
          </a:xfrm>
          <a:prstGeom prst="line">
            <a:avLst/>
          </a:prstGeom>
          <a:ln w="57150">
            <a:solidFill>
              <a:srgbClr val="333F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V="1">
            <a:off x="3220433" y="2733540"/>
            <a:ext cx="0" cy="7955098"/>
          </a:xfrm>
          <a:prstGeom prst="line">
            <a:avLst/>
          </a:prstGeom>
          <a:ln w="57150">
            <a:solidFill>
              <a:srgbClr val="333F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-975" y="8423199"/>
            <a:ext cx="3221408" cy="0"/>
          </a:xfrm>
          <a:prstGeom prst="line">
            <a:avLst/>
          </a:prstGeom>
          <a:ln w="57150">
            <a:solidFill>
              <a:srgbClr val="333F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98">
            <a:extLst>
              <a:ext uri="{FF2B5EF4-FFF2-40B4-BE49-F238E27FC236}">
                <a16:creationId xmlns="" xmlns:a16="http://schemas.microsoft.com/office/drawing/2014/main" id="{C6B31258-12AF-D244-B73F-01ABF984DE97}"/>
              </a:ext>
            </a:extLst>
          </p:cNvPr>
          <p:cNvSpPr txBox="1"/>
          <p:nvPr/>
        </p:nvSpPr>
        <p:spPr>
          <a:xfrm>
            <a:off x="3573366" y="872431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71" name="TextBox 99">
            <a:extLst>
              <a:ext uri="{FF2B5EF4-FFF2-40B4-BE49-F238E27FC236}">
                <a16:creationId xmlns="" xmlns:a16="http://schemas.microsoft.com/office/drawing/2014/main" id="{03006E64-AD5F-D946-90DE-C1FCF39F6113}"/>
              </a:ext>
            </a:extLst>
          </p:cNvPr>
          <p:cNvSpPr txBox="1"/>
          <p:nvPr/>
        </p:nvSpPr>
        <p:spPr>
          <a:xfrm>
            <a:off x="4508449" y="8724315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72" name="Oval 100">
            <a:extLst>
              <a:ext uri="{FF2B5EF4-FFF2-40B4-BE49-F238E27FC236}">
                <a16:creationId xmlns="" xmlns:a16="http://schemas.microsoft.com/office/drawing/2014/main" id="{DA989136-4F7F-2644-8241-AD0F6BA83FDB}"/>
              </a:ext>
            </a:extLst>
          </p:cNvPr>
          <p:cNvSpPr/>
          <p:nvPr/>
        </p:nvSpPr>
        <p:spPr>
          <a:xfrm>
            <a:off x="3590628" y="8985925"/>
            <a:ext cx="846386" cy="846386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</TotalTime>
  <Words>279</Words>
  <Application>Microsoft Office PowerPoint</Application>
  <PresentationFormat>Personalizado</PresentationFormat>
  <Paragraphs>57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38</cp:revision>
  <dcterms:created xsi:type="dcterms:W3CDTF">2017-02-16T03:54:32Z</dcterms:created>
  <dcterms:modified xsi:type="dcterms:W3CDTF">2019-01-31T16:13:06Z</dcterms:modified>
</cp:coreProperties>
</file>