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AE0"/>
    <a:srgbClr val="33CCCC"/>
    <a:srgbClr val="333F5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19494-ABD4-E045-91B1-23FD2A628C02}" v="25" dt="2018-10-12T12:18:43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95" d="100"/>
          <a:sy n="95" d="100"/>
        </p:scale>
        <p:origin x="1422" y="-29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B719494-ABD4-E045-91B1-23FD2A628C02}"/>
    <pc:docChg chg="undo custSel modSld">
      <pc:chgData name="Axel Maille" userId="065ad68c099279a8" providerId="LiveId" clId="{AB719494-ABD4-E045-91B1-23FD2A628C02}" dt="2018-10-12T12:19:54.526" v="220" actId="20577"/>
      <pc:docMkLst>
        <pc:docMk/>
      </pc:docMkLst>
      <pc:sldChg chg="addSp delSp modSp">
        <pc:chgData name="Axel Maille" userId="065ad68c099279a8" providerId="LiveId" clId="{AB719494-ABD4-E045-91B1-23FD2A628C02}" dt="2018-10-12T12:19:54.526" v="220" actId="20577"/>
        <pc:sldMkLst>
          <pc:docMk/>
          <pc:sldMk cId="3889010418" sldId="259"/>
        </pc:sldMkLst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30.441" v="81" actId="6549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08.763" v="97" actId="478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4.139" v="85"/>
          <ac:spMkLst>
            <pc:docMk/>
            <pc:sldMk cId="3889010418" sldId="259"/>
            <ac:spMk id="1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5.362" v="86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6.521" v="87"/>
          <ac:spMkLst>
            <pc:docMk/>
            <pc:sldMk cId="3889010418" sldId="259"/>
            <ac:spMk id="2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3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7.623" v="88"/>
          <ac:spMkLst>
            <pc:docMk/>
            <pc:sldMk cId="3889010418" sldId="259"/>
            <ac:spMk id="31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32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6.512" v="32" actId="478"/>
          <ac:spMkLst>
            <pc:docMk/>
            <pc:sldMk cId="3889010418" sldId="259"/>
            <ac:spMk id="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48.357" v="92" actId="207"/>
          <ac:spMkLst>
            <pc:docMk/>
            <pc:sldMk cId="3889010418" sldId="259"/>
            <ac:spMk id="34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79" creationId="{D962460B-AB91-724E-AB5B-2740BF764016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6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7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8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0" creationId="{0988CF6D-0ACD-BC42-A439-3AD135BFB008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1" creationId="{2C69A2F5-58B6-8D46-A52A-03BAAAA1A43B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2" creationId="{16AC9607-A377-A544-A0B4-E66DE66CA0C1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22.689" v="98"/>
          <ac:spMkLst>
            <pc:docMk/>
            <pc:sldMk cId="3889010418" sldId="259"/>
            <ac:spMk id="14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43.024" v="102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02.019" v="95" actId="167"/>
          <ac:spMkLst>
            <pc:docMk/>
            <pc:sldMk cId="3889010418" sldId="259"/>
            <ac:spMk id="198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1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58.546" v="118" actId="20577"/>
          <ac:spMkLst>
            <pc:docMk/>
            <pc:sldMk cId="3889010418" sldId="259"/>
            <ac:spMk id="20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37.865" v="101" actId="478"/>
          <ac:spMkLst>
            <pc:docMk/>
            <pc:sldMk cId="3889010418" sldId="259"/>
            <ac:spMk id="20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2.058" v="149" actId="20577"/>
          <ac:spMkLst>
            <pc:docMk/>
            <pc:sldMk cId="3889010418" sldId="259"/>
            <ac:spMk id="20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9.279" v="159" actId="20577"/>
          <ac:spMkLst>
            <pc:docMk/>
            <pc:sldMk cId="3889010418" sldId="259"/>
            <ac:spMk id="207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28.624" v="168" actId="20577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1.640" v="125" actId="20577"/>
          <ac:spMkLst>
            <pc:docMk/>
            <pc:sldMk cId="3889010418" sldId="259"/>
            <ac:spMk id="209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1.916" v="175" actId="20577"/>
          <ac:spMkLst>
            <pc:docMk/>
            <pc:sldMk cId="3889010418" sldId="259"/>
            <ac:spMk id="210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5.053" v="183" actId="20577"/>
          <ac:spMkLst>
            <pc:docMk/>
            <pc:sldMk cId="3889010418" sldId="259"/>
            <ac:spMk id="2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8.337" v="190" actId="20577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6.151" v="137" actId="20577"/>
          <ac:spMkLst>
            <pc:docMk/>
            <pc:sldMk cId="3889010418" sldId="259"/>
            <ac:spMk id="213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2.151" v="197" actId="20577"/>
          <ac:spMkLst>
            <pc:docMk/>
            <pc:sldMk cId="3889010418" sldId="259"/>
            <ac:spMk id="21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5.415" v="204" actId="20577"/>
          <ac:spMkLst>
            <pc:docMk/>
            <pc:sldMk cId="3889010418" sldId="259"/>
            <ac:spMk id="21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9.436" v="212" actId="20577"/>
          <ac:spMkLst>
            <pc:docMk/>
            <pc:sldMk cId="3889010418" sldId="259"/>
            <ac:spMk id="21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54.526" v="220" actId="20577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21" creationId="{00000000-0000-0000-0000-000000000000}"/>
          </ac:spMkLst>
        </pc:spChg>
        <pc:picChg chg="add mod modCrop">
          <ac:chgData name="Axel Maille" userId="065ad68c099279a8" providerId="LiveId" clId="{AB719494-ABD4-E045-91B1-23FD2A628C02}" dt="2018-10-12T12:15:52.436" v="75" actId="1076"/>
          <ac:picMkLst>
            <pc:docMk/>
            <pc:sldMk cId="3889010418" sldId="259"/>
            <ac:picMk id="3" creationId="{A82387A5-BB1F-5F42-A4B9-6FA10A6BB003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5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0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1" creationId="{96F63CE3-A8CF-FC49-86F7-136D9B0DFFE6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2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3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4" creationId="{3EA696A9-7293-2346-9122-BD0F93B889F3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5" creationId="{D2B809E1-0320-1B40-9D5F-E7B1AA3132D9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9" creationId="{CD12696E-C398-6145-B2EB-0F0025254F8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197"/>
          <p:cNvSpPr/>
          <p:nvPr/>
        </p:nvSpPr>
        <p:spPr>
          <a:xfrm>
            <a:off x="4009137" y="4690554"/>
            <a:ext cx="3148898" cy="5085584"/>
          </a:xfrm>
          <a:prstGeom prst="rect">
            <a:avLst/>
          </a:prstGeom>
          <a:solidFill>
            <a:srgbClr val="B1DAE0">
              <a:alpha val="13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23690" y="2115499"/>
            <a:ext cx="3506127" cy="5776686"/>
          </a:xfrm>
          <a:prstGeom prst="rect">
            <a:avLst/>
          </a:prstGeom>
          <a:solidFill>
            <a:srgbClr val="B1DAE0">
              <a:alpha val="7000"/>
            </a:srgbClr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92698" y="2156805"/>
            <a:ext cx="3207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>
                <a:solidFill>
                  <a:srgbClr val="33CCCC"/>
                </a:solidFill>
                <a:cs typeface="Lato" panose="020F0502020204030203" pitchFamily="34" charset="0"/>
              </a:rPr>
              <a:t>Experiência</a:t>
            </a:r>
            <a:r>
              <a:rPr lang="en-GB" sz="2400" dirty="0">
                <a:solidFill>
                  <a:srgbClr val="33CCCC"/>
                </a:solidFill>
                <a:cs typeface="Lato" panose="020F0502020204030203" pitchFamily="34" charset="0"/>
              </a:rPr>
              <a:t> </a:t>
            </a:r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profissional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998" y="259334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081" y="259334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5260" y="285495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998" y="39382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03081" y="3938215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5260" y="4199825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998" y="52830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03081" y="5283090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85260" y="5544700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998" y="66279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03081" y="6627966"/>
            <a:ext cx="25643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85260" y="6889576"/>
            <a:ext cx="846386" cy="846386"/>
          </a:xfrm>
          <a:prstGeom prst="roundRect">
            <a:avLst/>
          </a:prstGeom>
          <a:solidFill>
            <a:srgbClr val="B1DA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583030" y="311742"/>
            <a:ext cx="4322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33CCCC"/>
                </a:solidFill>
                <a:cs typeface="Lato Black" panose="020F0A02020204030203" pitchFamily="34" charset="0"/>
              </a:rPr>
              <a:t>Mehdi YEN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996599" y="1713047"/>
            <a:ext cx="1173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Contato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9137" y="1698171"/>
            <a:ext cx="3148898" cy="132079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866562" y="3139887"/>
            <a:ext cx="1247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33CCCC"/>
                </a:solidFill>
                <a:cs typeface="Lato" panose="020F0502020204030203" pitchFamily="34" charset="0"/>
              </a:rPr>
              <a:t>Objetivo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0153" y="3568535"/>
            <a:ext cx="290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4009137" y="3146381"/>
            <a:ext cx="3148898" cy="1380621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TextBox 202"/>
          <p:cNvSpPr txBox="1"/>
          <p:nvPr/>
        </p:nvSpPr>
        <p:spPr>
          <a:xfrm>
            <a:off x="4533425" y="4708440"/>
            <a:ext cx="1913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Qualificações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072079" y="5145326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Profissionais</a:t>
            </a:r>
            <a:r>
              <a:rPr lang="en-GB" sz="105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4072079" y="544540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072079" y="575979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072079" y="607417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072079" y="638856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072079" y="683542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05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072079" y="713551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072079" y="74498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072079" y="77642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072079" y="8180877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Personalidade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072079" y="848095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072079" y="879534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72079" y="910972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072079" y="942832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5465690" y="554993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lowchart: Terminator 132"/>
          <p:cNvSpPr/>
          <p:nvPr/>
        </p:nvSpPr>
        <p:spPr>
          <a:xfrm>
            <a:off x="6219307" y="548481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5465690" y="586387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lowchart: Terminator 135"/>
          <p:cNvSpPr/>
          <p:nvPr/>
        </p:nvSpPr>
        <p:spPr>
          <a:xfrm>
            <a:off x="5934655" y="579875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5465690" y="617780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Flowchart: Terminator 138"/>
          <p:cNvSpPr/>
          <p:nvPr/>
        </p:nvSpPr>
        <p:spPr>
          <a:xfrm>
            <a:off x="6219307" y="611268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5465690" y="649174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Terminator 141"/>
          <p:cNvSpPr/>
          <p:nvPr/>
        </p:nvSpPr>
        <p:spPr>
          <a:xfrm>
            <a:off x="5934655" y="642662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7" name="Straight Connector 176"/>
          <p:cNvCxnSpPr/>
          <p:nvPr/>
        </p:nvCxnSpPr>
        <p:spPr>
          <a:xfrm flipV="1">
            <a:off x="5465690" y="7216113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Flowchart: Terminator 177"/>
          <p:cNvSpPr/>
          <p:nvPr/>
        </p:nvSpPr>
        <p:spPr>
          <a:xfrm>
            <a:off x="6219307" y="7150991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5465690" y="7536381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Flowchart: Terminator 179"/>
          <p:cNvSpPr/>
          <p:nvPr/>
        </p:nvSpPr>
        <p:spPr>
          <a:xfrm>
            <a:off x="5934655" y="7471259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5" name="Straight Connector 184"/>
          <p:cNvCxnSpPr/>
          <p:nvPr/>
        </p:nvCxnSpPr>
        <p:spPr>
          <a:xfrm flipV="1">
            <a:off x="5465690" y="7856649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lowchart: Terminator 187"/>
          <p:cNvSpPr/>
          <p:nvPr/>
        </p:nvSpPr>
        <p:spPr>
          <a:xfrm>
            <a:off x="6219307" y="7791527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5465690" y="857048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lowchart: Terminator 189"/>
          <p:cNvSpPr/>
          <p:nvPr/>
        </p:nvSpPr>
        <p:spPr>
          <a:xfrm>
            <a:off x="6219307" y="850536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1" name="Straight Connector 190"/>
          <p:cNvCxnSpPr/>
          <p:nvPr/>
        </p:nvCxnSpPr>
        <p:spPr>
          <a:xfrm flipV="1">
            <a:off x="5465690" y="888442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lowchart: Terminator 191"/>
          <p:cNvSpPr/>
          <p:nvPr/>
        </p:nvSpPr>
        <p:spPr>
          <a:xfrm>
            <a:off x="5934655" y="881930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5465690" y="9198357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lowchart: Terminator 193"/>
          <p:cNvSpPr/>
          <p:nvPr/>
        </p:nvSpPr>
        <p:spPr>
          <a:xfrm>
            <a:off x="6219307" y="9133235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5" name="Straight Connector 194"/>
          <p:cNvCxnSpPr/>
          <p:nvPr/>
        </p:nvCxnSpPr>
        <p:spPr>
          <a:xfrm flipV="1">
            <a:off x="5465690" y="9512292"/>
            <a:ext cx="1420367" cy="3017"/>
          </a:xfrm>
          <a:prstGeom prst="line">
            <a:avLst/>
          </a:prstGeom>
          <a:ln w="127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lowchart: Terminator 195"/>
          <p:cNvSpPr/>
          <p:nvPr/>
        </p:nvSpPr>
        <p:spPr>
          <a:xfrm>
            <a:off x="5934655" y="9447170"/>
            <a:ext cx="182880" cy="133260"/>
          </a:xfrm>
          <a:prstGeom prst="flowChartTerminator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Box 145"/>
          <p:cNvSpPr txBox="1"/>
          <p:nvPr/>
        </p:nvSpPr>
        <p:spPr>
          <a:xfrm>
            <a:off x="1406785" y="8026367"/>
            <a:ext cx="142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>
                <a:solidFill>
                  <a:srgbClr val="33CCCC"/>
                </a:solidFill>
                <a:cs typeface="Lato" panose="020F0502020204030203" pitchFamily="34" charset="0"/>
              </a:rPr>
              <a:t>Formação</a:t>
            </a:r>
            <a:endParaRPr lang="en-GB" sz="24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198641" y="8473925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67998" y="847392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198641" y="9113444"/>
            <a:ext cx="2768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467998" y="91134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323690" y="8015280"/>
            <a:ext cx="3506127" cy="173808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A82387A5-BB1F-5F42-A4B9-6FA10A6BB0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5" r="6616"/>
          <a:stretch/>
        </p:blipFill>
        <p:spPr>
          <a:xfrm>
            <a:off x="725430" y="274875"/>
            <a:ext cx="1543410" cy="1566550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  <p:sp>
        <p:nvSpPr>
          <p:cNvPr id="79" name="TextBox 201">
            <a:extLst>
              <a:ext uri="{FF2B5EF4-FFF2-40B4-BE49-F238E27FC236}">
                <a16:creationId xmlns:a16="http://schemas.microsoft.com/office/drawing/2014/main" xmlns="" id="{D962460B-AB91-724E-AB5B-2740BF764016}"/>
              </a:ext>
            </a:extLst>
          </p:cNvPr>
          <p:cNvSpPr txBox="1"/>
          <p:nvPr/>
        </p:nvSpPr>
        <p:spPr>
          <a:xfrm>
            <a:off x="4430231" y="271108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</a:t>
            </a:r>
            <a:r>
              <a:rPr lang="en-PH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Lisboa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81" name="Picture 79">
            <a:extLst>
              <a:ext uri="{FF2B5EF4-FFF2-40B4-BE49-F238E27FC236}">
                <a16:creationId xmlns:a16="http://schemas.microsoft.com/office/drawing/2014/main" xmlns="" id="{96F63CE3-A8CF-FC49-86F7-136D9B0DFF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819" y="2765204"/>
            <a:ext cx="168487" cy="168487"/>
          </a:xfrm>
          <a:prstGeom prst="rect">
            <a:avLst/>
          </a:prstGeom>
        </p:spPr>
      </p:pic>
      <p:pic>
        <p:nvPicPr>
          <p:cNvPr id="84" name="Picture 81">
            <a:extLst>
              <a:ext uri="{FF2B5EF4-FFF2-40B4-BE49-F238E27FC236}">
                <a16:creationId xmlns:a16="http://schemas.microsoft.com/office/drawing/2014/main" xmlns="" id="{3EA696A9-7293-2346-9122-BD0F93B889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68" y="2217304"/>
            <a:ext cx="125989" cy="125989"/>
          </a:xfrm>
          <a:prstGeom prst="rect">
            <a:avLst/>
          </a:prstGeom>
        </p:spPr>
      </p:pic>
      <p:pic>
        <p:nvPicPr>
          <p:cNvPr id="85" name="Picture 82">
            <a:extLst>
              <a:ext uri="{FF2B5EF4-FFF2-40B4-BE49-F238E27FC236}">
                <a16:creationId xmlns:a16="http://schemas.microsoft.com/office/drawing/2014/main" xmlns="" id="{D2B809E1-0320-1B40-9D5F-E7B1AA3132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94" y="2580317"/>
            <a:ext cx="144337" cy="144337"/>
          </a:xfrm>
          <a:prstGeom prst="rect">
            <a:avLst/>
          </a:prstGeom>
        </p:spPr>
      </p:pic>
      <p:pic>
        <p:nvPicPr>
          <p:cNvPr id="89" name="Picture 4">
            <a:extLst>
              <a:ext uri="{FF2B5EF4-FFF2-40B4-BE49-F238E27FC236}">
                <a16:creationId xmlns:a16="http://schemas.microsoft.com/office/drawing/2014/main" xmlns="" id="{CD12696E-C398-6145-B2EB-0F0025254F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18" y="2383842"/>
            <a:ext cx="155926" cy="155926"/>
          </a:xfrm>
          <a:prstGeom prst="rect">
            <a:avLst/>
          </a:prstGeom>
        </p:spPr>
      </p:pic>
      <p:sp>
        <p:nvSpPr>
          <p:cNvPr id="90" name="TextBox 85">
            <a:extLst>
              <a:ext uri="{FF2B5EF4-FFF2-40B4-BE49-F238E27FC236}">
                <a16:creationId xmlns:a16="http://schemas.microsoft.com/office/drawing/2014/main" xmlns="" id="{0988CF6D-0ACD-BC42-A439-3AD135BFB008}"/>
              </a:ext>
            </a:extLst>
          </p:cNvPr>
          <p:cNvSpPr txBox="1"/>
          <p:nvPr/>
        </p:nvSpPr>
        <p:spPr>
          <a:xfrm>
            <a:off x="4430231" y="213871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1" name="TextBox 86">
            <a:extLst>
              <a:ext uri="{FF2B5EF4-FFF2-40B4-BE49-F238E27FC236}">
                <a16:creationId xmlns:a16="http://schemas.microsoft.com/office/drawing/2014/main" xmlns="" id="{2C69A2F5-58B6-8D46-A52A-03BAAAA1A43B}"/>
              </a:ext>
            </a:extLst>
          </p:cNvPr>
          <p:cNvSpPr txBox="1"/>
          <p:nvPr/>
        </p:nvSpPr>
        <p:spPr>
          <a:xfrm>
            <a:off x="4430231" y="232950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2" name="TextBox 87">
            <a:extLst>
              <a:ext uri="{FF2B5EF4-FFF2-40B4-BE49-F238E27FC236}">
                <a16:creationId xmlns:a16="http://schemas.microsoft.com/office/drawing/2014/main" xmlns="" id="{16AC9607-A377-A544-A0B4-E66DE66CA0C1}"/>
              </a:ext>
            </a:extLst>
          </p:cNvPr>
          <p:cNvSpPr txBox="1"/>
          <p:nvPr/>
        </p:nvSpPr>
        <p:spPr>
          <a:xfrm>
            <a:off x="4430231" y="252029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224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34</cp:revision>
  <dcterms:created xsi:type="dcterms:W3CDTF">2017-02-16T03:54:32Z</dcterms:created>
  <dcterms:modified xsi:type="dcterms:W3CDTF">2019-02-05T14:57:34Z</dcterms:modified>
</cp:coreProperties>
</file>