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586"/>
  </p:normalViewPr>
  <p:slideViewPr>
    <p:cSldViewPr snapToGrid="0" snapToObjects="1">
      <p:cViewPr>
        <p:scale>
          <a:sx n="80" d="100"/>
          <a:sy n="80" d="100"/>
        </p:scale>
        <p:origin x="1686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9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39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4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7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01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59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3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49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17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54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38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69C4-FD99-7348-9F6A-31EDFD14366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61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782501" cy="21065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3335831"/>
            <a:ext cx="1776879" cy="65701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817606" y="934109"/>
            <a:ext cx="3286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EXPERIÊNCIA PROFISSIONAL  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242468" y="1702494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42468" y="2760999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242468" y="3889832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1749939" y="4010554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749939" y="2903857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759919" y="1874682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782501" y="1223415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404469"/>
              </p:ext>
            </p:extLst>
          </p:nvPr>
        </p:nvGraphicFramePr>
        <p:xfrm>
          <a:off x="3320236" y="1397772"/>
          <a:ext cx="3352720" cy="3280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720"/>
              </a:tblGrid>
              <a:tr h="110537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EXERCIDO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EXERCIDO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EXERCIDO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 rot="16200000">
            <a:off x="-1505895" y="6174230"/>
            <a:ext cx="4859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cs typeface="Calibri"/>
              </a:rPr>
              <a:t>TITULO DO TRABALHO</a:t>
            </a:r>
            <a:endParaRPr lang="fr-FR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75774"/>
              </p:ext>
            </p:extLst>
          </p:nvPr>
        </p:nvGraphicFramePr>
        <p:xfrm>
          <a:off x="3388089" y="5307641"/>
          <a:ext cx="3352720" cy="21929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720"/>
              </a:tblGrid>
              <a:tr h="110537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UNIVERSIDADE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GRAU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Morbi tristique sapien nec nulla rutrum</a:t>
                      </a:r>
                      <a:r>
                        <a:rPr lang="it-IT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.</a:t>
                      </a:r>
                      <a:endParaRPr lang="it-IT" sz="1100" dirty="0" smtClean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UNIVERSIDADE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GRAU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Morbi tristique sapien nec nulla rutrum.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2252448" y="4714244"/>
            <a:ext cx="1426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FORMAÇÃO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252448" y="5587134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252448" y="6645639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1759919" y="6788497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769899" y="5759322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792481" y="5108055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1"/>
          <p:cNvSpPr>
            <a:spLocks noChangeArrowheads="1"/>
          </p:cNvSpPr>
          <p:nvPr/>
        </p:nvSpPr>
        <p:spPr bwMode="auto">
          <a:xfrm>
            <a:off x="3541242" y="8332569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Oval 1"/>
          <p:cNvSpPr>
            <a:spLocks noChangeArrowheads="1"/>
          </p:cNvSpPr>
          <p:nvPr/>
        </p:nvSpPr>
        <p:spPr bwMode="auto">
          <a:xfrm>
            <a:off x="3693642" y="8332569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Oval 1"/>
          <p:cNvSpPr>
            <a:spLocks noChangeArrowheads="1"/>
          </p:cNvSpPr>
          <p:nvPr/>
        </p:nvSpPr>
        <p:spPr bwMode="auto">
          <a:xfrm>
            <a:off x="3853187" y="8332569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Oval 1"/>
          <p:cNvSpPr>
            <a:spLocks noChangeArrowheads="1"/>
          </p:cNvSpPr>
          <p:nvPr/>
        </p:nvSpPr>
        <p:spPr bwMode="auto">
          <a:xfrm>
            <a:off x="4017492" y="8332569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77076"/>
              </p:ext>
            </p:extLst>
          </p:nvPr>
        </p:nvGraphicFramePr>
        <p:xfrm>
          <a:off x="1992424" y="8232557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/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Windows 7 &amp; 8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Word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Excel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ZoneTexte 36"/>
          <p:cNvSpPr txBox="1"/>
          <p:nvPr/>
        </p:nvSpPr>
        <p:spPr>
          <a:xfrm>
            <a:off x="1992423" y="7883860"/>
            <a:ext cx="1162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Informática</a:t>
            </a:r>
            <a:endParaRPr lang="fr-FR" sz="1600" i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38" name="Oval 1"/>
          <p:cNvSpPr>
            <a:spLocks noChangeArrowheads="1"/>
          </p:cNvSpPr>
          <p:nvPr/>
        </p:nvSpPr>
        <p:spPr bwMode="auto">
          <a:xfrm>
            <a:off x="3541242" y="8589744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Oval 1"/>
          <p:cNvSpPr>
            <a:spLocks noChangeArrowheads="1"/>
          </p:cNvSpPr>
          <p:nvPr/>
        </p:nvSpPr>
        <p:spPr bwMode="auto">
          <a:xfrm>
            <a:off x="3693642" y="8589744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Oval 1"/>
          <p:cNvSpPr>
            <a:spLocks noChangeArrowheads="1"/>
          </p:cNvSpPr>
          <p:nvPr/>
        </p:nvSpPr>
        <p:spPr bwMode="auto">
          <a:xfrm>
            <a:off x="3853187" y="8589744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Oval 1"/>
          <p:cNvSpPr>
            <a:spLocks noChangeArrowheads="1"/>
          </p:cNvSpPr>
          <p:nvPr/>
        </p:nvSpPr>
        <p:spPr bwMode="auto">
          <a:xfrm>
            <a:off x="4017492" y="8589744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" name="Oval 1"/>
          <p:cNvSpPr>
            <a:spLocks noChangeArrowheads="1"/>
          </p:cNvSpPr>
          <p:nvPr/>
        </p:nvSpPr>
        <p:spPr bwMode="auto">
          <a:xfrm>
            <a:off x="3541242" y="8873443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Oval 1"/>
          <p:cNvSpPr>
            <a:spLocks noChangeArrowheads="1"/>
          </p:cNvSpPr>
          <p:nvPr/>
        </p:nvSpPr>
        <p:spPr bwMode="auto">
          <a:xfrm>
            <a:off x="3693642" y="8873443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Oval 1"/>
          <p:cNvSpPr>
            <a:spLocks noChangeArrowheads="1"/>
          </p:cNvSpPr>
          <p:nvPr/>
        </p:nvSpPr>
        <p:spPr bwMode="auto">
          <a:xfrm>
            <a:off x="3853187" y="8873443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Oval 1"/>
          <p:cNvSpPr>
            <a:spLocks noChangeArrowheads="1"/>
          </p:cNvSpPr>
          <p:nvPr/>
        </p:nvSpPr>
        <p:spPr bwMode="auto">
          <a:xfrm>
            <a:off x="4017492" y="8873443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2316233" y="7298736"/>
            <a:ext cx="1904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QUALIFICAÇÕES </a:t>
            </a:r>
          </a:p>
        </p:txBody>
      </p:sp>
      <p:cxnSp>
        <p:nvCxnSpPr>
          <p:cNvPr id="78" name="Connecteur droit 77"/>
          <p:cNvCxnSpPr/>
          <p:nvPr/>
        </p:nvCxnSpPr>
        <p:spPr>
          <a:xfrm>
            <a:off x="1749939" y="7692547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1"/>
          <p:cNvSpPr>
            <a:spLocks noChangeArrowheads="1"/>
          </p:cNvSpPr>
          <p:nvPr/>
        </p:nvSpPr>
        <p:spPr bwMode="auto">
          <a:xfrm>
            <a:off x="6156578" y="8332569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1"/>
          <p:cNvSpPr>
            <a:spLocks noChangeArrowheads="1"/>
          </p:cNvSpPr>
          <p:nvPr/>
        </p:nvSpPr>
        <p:spPr bwMode="auto">
          <a:xfrm>
            <a:off x="6308978" y="8332569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Oval 1"/>
          <p:cNvSpPr>
            <a:spLocks noChangeArrowheads="1"/>
          </p:cNvSpPr>
          <p:nvPr/>
        </p:nvSpPr>
        <p:spPr bwMode="auto">
          <a:xfrm>
            <a:off x="6468523" y="8332569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Oval 1"/>
          <p:cNvSpPr>
            <a:spLocks noChangeArrowheads="1"/>
          </p:cNvSpPr>
          <p:nvPr/>
        </p:nvSpPr>
        <p:spPr bwMode="auto">
          <a:xfrm>
            <a:off x="6632828" y="8332569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833467"/>
              </p:ext>
            </p:extLst>
          </p:nvPr>
        </p:nvGraphicFramePr>
        <p:xfrm>
          <a:off x="4607760" y="8232557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/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Inglês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Francês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Espanhol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ZoneTexte 83"/>
          <p:cNvSpPr txBox="1"/>
          <p:nvPr/>
        </p:nvSpPr>
        <p:spPr>
          <a:xfrm>
            <a:off x="4628271" y="7883860"/>
            <a:ext cx="1070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err="1" smtClean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Idiomas</a:t>
            </a:r>
            <a:endParaRPr lang="fr-FR" sz="1600" i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85" name="Oval 1"/>
          <p:cNvSpPr>
            <a:spLocks noChangeArrowheads="1"/>
          </p:cNvSpPr>
          <p:nvPr/>
        </p:nvSpPr>
        <p:spPr bwMode="auto">
          <a:xfrm>
            <a:off x="6156578" y="8589744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Oval 1"/>
          <p:cNvSpPr>
            <a:spLocks noChangeArrowheads="1"/>
          </p:cNvSpPr>
          <p:nvPr/>
        </p:nvSpPr>
        <p:spPr bwMode="auto">
          <a:xfrm>
            <a:off x="6308978" y="8589744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1"/>
          <p:cNvSpPr>
            <a:spLocks noChangeArrowheads="1"/>
          </p:cNvSpPr>
          <p:nvPr/>
        </p:nvSpPr>
        <p:spPr bwMode="auto">
          <a:xfrm>
            <a:off x="6468523" y="8589744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1"/>
          <p:cNvSpPr>
            <a:spLocks noChangeArrowheads="1"/>
          </p:cNvSpPr>
          <p:nvPr/>
        </p:nvSpPr>
        <p:spPr bwMode="auto">
          <a:xfrm>
            <a:off x="6632828" y="8589744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Oval 1"/>
          <p:cNvSpPr>
            <a:spLocks noChangeArrowheads="1"/>
          </p:cNvSpPr>
          <p:nvPr/>
        </p:nvSpPr>
        <p:spPr bwMode="auto">
          <a:xfrm>
            <a:off x="6156578" y="8873443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Oval 1"/>
          <p:cNvSpPr>
            <a:spLocks noChangeArrowheads="1"/>
          </p:cNvSpPr>
          <p:nvPr/>
        </p:nvSpPr>
        <p:spPr bwMode="auto">
          <a:xfrm>
            <a:off x="6308978" y="8873443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Oval 1"/>
          <p:cNvSpPr>
            <a:spLocks noChangeArrowheads="1"/>
          </p:cNvSpPr>
          <p:nvPr/>
        </p:nvSpPr>
        <p:spPr bwMode="auto">
          <a:xfrm>
            <a:off x="6468523" y="8873443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" name="Oval 1"/>
          <p:cNvSpPr>
            <a:spLocks noChangeArrowheads="1"/>
          </p:cNvSpPr>
          <p:nvPr/>
        </p:nvSpPr>
        <p:spPr bwMode="auto">
          <a:xfrm>
            <a:off x="6632828" y="8873443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0" y="-1323"/>
            <a:ext cx="6883650" cy="6771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9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3" y="178820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978" y="178557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230" y="163331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ZoneTexte 96"/>
          <p:cNvSpPr txBox="1"/>
          <p:nvPr/>
        </p:nvSpPr>
        <p:spPr>
          <a:xfrm>
            <a:off x="531459" y="189255"/>
            <a:ext cx="1783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12 STREET NAME, LISBOA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3416251" y="202170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5182875" y="216877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pic>
        <p:nvPicPr>
          <p:cNvPr id="100" name="Image 9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653"/>
            <a:ext cx="1784374" cy="266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143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Cambria</vt:lpstr>
      <vt:lpstr>Candara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2016-06-10T11:42:06Z</dcterms:created>
  <dcterms:modified xsi:type="dcterms:W3CDTF">2018-12-22T00:51:57Z</dcterms:modified>
</cp:coreProperties>
</file>