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6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0B5A0"/>
    <a:srgbClr val="82CDD2"/>
    <a:srgbClr val="88D1D7"/>
    <a:srgbClr val="B1DAE0"/>
    <a:srgbClr val="C9820F"/>
    <a:srgbClr val="A5927E"/>
    <a:srgbClr val="E7A61B"/>
    <a:srgbClr val="EFD284"/>
    <a:srgbClr val="8BD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B2B95-9732-BC44-9FB3-94AF01D22F43}" v="19" dt="2018-10-12T09:35:30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09" autoAdjust="0"/>
    <p:restoredTop sz="95324" autoAdjust="0"/>
  </p:normalViewPr>
  <p:slideViewPr>
    <p:cSldViewPr snapToGrid="0">
      <p:cViewPr>
        <p:scale>
          <a:sx n="110" d="100"/>
          <a:sy n="110" d="100"/>
        </p:scale>
        <p:origin x="882" y="-3444"/>
      </p:cViewPr>
      <p:guideLst>
        <p:guide orient="horz" pos="3366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15B2B95-9732-BC44-9FB3-94AF01D22F43}"/>
    <pc:docChg chg="custSel modSld">
      <pc:chgData name="Axel Maille" userId="065ad68c099279a8" providerId="LiveId" clId="{315B2B95-9732-BC44-9FB3-94AF01D22F43}" dt="2018-10-12T09:35:56.332" v="200" actId="1076"/>
      <pc:docMkLst>
        <pc:docMk/>
      </pc:docMkLst>
      <pc:sldChg chg="addSp delSp modSp">
        <pc:chgData name="Axel Maille" userId="065ad68c099279a8" providerId="LiveId" clId="{315B2B95-9732-BC44-9FB3-94AF01D22F43}" dt="2018-10-12T09:35:56.332" v="200" actId="1076"/>
        <pc:sldMkLst>
          <pc:docMk/>
          <pc:sldMk cId="2374965228" sldId="257"/>
        </pc:sldMkLst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4:23.824" v="187" actId="1076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4:27.380" v="188" actId="14100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5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53.663" v="178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5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54.993" v="179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30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56.437" v="180"/>
          <ac:spMkLst>
            <pc:docMk/>
            <pc:sldMk cId="2374965228" sldId="257"/>
            <ac:spMk id="31" creationId="{00000000-0000-0000-0000-000000000000}"/>
          </ac:spMkLst>
        </pc:spChg>
        <pc:spChg chg="del mod">
          <ac:chgData name="Axel Maille" userId="065ad68c099279a8" providerId="LiveId" clId="{315B2B95-9732-BC44-9FB3-94AF01D22F43}" dt="2018-10-12T09:33:26.301" v="186" actId="478"/>
          <ac:spMkLst>
            <pc:docMk/>
            <pc:sldMk cId="2374965228" sldId="257"/>
            <ac:spMk id="32" creationId="{00000000-0000-0000-0000-000000000000}"/>
          </ac:spMkLst>
        </pc:spChg>
        <pc:spChg chg="del mod">
          <ac:chgData name="Axel Maille" userId="065ad68c099279a8" providerId="LiveId" clId="{315B2B95-9732-BC44-9FB3-94AF01D22F43}" dt="2018-10-12T09:33:21.284" v="185" actId="478"/>
          <ac:spMkLst>
            <pc:docMk/>
            <pc:sldMk cId="2374965228" sldId="257"/>
            <ac:spMk id="3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3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40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4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0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0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0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12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15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18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3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3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3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42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3:11.381" v="184" actId="207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48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3:08.940" v="183" actId="207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150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4:36.637" v="189" actId="1076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4:36.637" v="189" actId="1076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315B2B95-9732-BC44-9FB3-94AF01D22F43}" dt="2018-10-12T09:32:48.301" v="177" actId="2711"/>
          <ac:spMkLst>
            <pc:docMk/>
            <pc:sldMk cId="2374965228" sldId="257"/>
            <ac:spMk id="217" creationId="{00000000-0000-0000-0000-000000000000}"/>
          </ac:spMkLst>
        </pc:spChg>
        <pc:picChg chg="add mod modCrop">
          <ac:chgData name="Axel Maille" userId="065ad68c099279a8" providerId="LiveId" clId="{315B2B95-9732-BC44-9FB3-94AF01D22F43}" dt="2018-10-12T09:35:56.332" v="200" actId="1076"/>
          <ac:picMkLst>
            <pc:docMk/>
            <pc:sldMk cId="2374965228" sldId="257"/>
            <ac:picMk id="3" creationId="{276FE702-3669-2E47-8462-8E1F83F0FDA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31/01/2019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418001" y="1334882"/>
            <a:ext cx="6726848" cy="9004872"/>
          </a:xfrm>
          <a:prstGeom prst="rect">
            <a:avLst/>
          </a:prstGeom>
          <a:solidFill>
            <a:schemeClr val="bg1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6767" y="134553"/>
            <a:ext cx="5635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>
                <a:solidFill>
                  <a:srgbClr val="82CDD2"/>
                </a:solidFill>
                <a:cs typeface="Lato Black" panose="020F0A02020204030203" pitchFamily="34" charset="0"/>
              </a:rPr>
              <a:t>Eline EMILTON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0450" y="1847150"/>
            <a:ext cx="17940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33CCCC"/>
                </a:solidFill>
                <a:cs typeface="Lato" panose="020F0502020204030203" pitchFamily="34" charset="0"/>
              </a:rPr>
              <a:t>EXPERIÊNCIA PROFISSIONAL </a:t>
            </a:r>
            <a:endParaRPr lang="en-GB" sz="1050" b="1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80450" y="219225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15534" y="2192250"/>
            <a:ext cx="2265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Empresa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Cargo </a:t>
            </a:r>
            <a:r>
              <a:rPr lang="en-GB" sz="10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exercido</a:t>
            </a:r>
            <a:endParaRPr lang="en-GB" sz="1000" i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4" name="Oval 13"/>
          <p:cNvSpPr/>
          <p:nvPr/>
        </p:nvSpPr>
        <p:spPr>
          <a:xfrm>
            <a:off x="3797712" y="2453860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LOGO</a:t>
            </a:r>
          </a:p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EMPRESA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80450" y="3537125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15534" y="3537125"/>
            <a:ext cx="2265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Empresa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Cargo </a:t>
            </a:r>
            <a:r>
              <a:rPr lang="en-GB" sz="1000" i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exercido</a:t>
            </a:r>
            <a:endParaRPr lang="en-GB" sz="1000" i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9" name="Oval 18"/>
          <p:cNvSpPr/>
          <p:nvPr/>
        </p:nvSpPr>
        <p:spPr>
          <a:xfrm>
            <a:off x="3797712" y="3798735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</a:rPr>
              <a:t>EMPRESA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80450" y="488200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15534" y="4882000"/>
            <a:ext cx="2265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Empresa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Cargo </a:t>
            </a:r>
            <a:r>
              <a:rPr lang="en-GB" sz="1000" i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exercido</a:t>
            </a:r>
            <a:endParaRPr lang="en-GB" sz="1000" i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4" name="Oval 23"/>
          <p:cNvSpPr/>
          <p:nvPr/>
        </p:nvSpPr>
        <p:spPr>
          <a:xfrm>
            <a:off x="3797712" y="5143610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</a:rPr>
              <a:t>EMPRESA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80450" y="622687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15534" y="6226876"/>
            <a:ext cx="2265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Empresa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Cargo </a:t>
            </a:r>
            <a:r>
              <a:rPr lang="en-GB" sz="1000" i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exercido</a:t>
            </a:r>
            <a:endParaRPr lang="en-GB" sz="1000" i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9" name="Oval 28"/>
          <p:cNvSpPr/>
          <p:nvPr/>
        </p:nvSpPr>
        <p:spPr>
          <a:xfrm>
            <a:off x="3797712" y="6488486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</a:rPr>
              <a:t>EMPRESA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4164" y="9647430"/>
            <a:ext cx="7360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33CCCC"/>
                </a:solidFill>
                <a:cs typeface="Lato" panose="020F0502020204030203" pitchFamily="34" charset="0"/>
              </a:rPr>
              <a:t>OBJETIVO</a:t>
            </a:r>
            <a:endParaRPr lang="en-GB" sz="1050" b="1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2801" y="9647430"/>
            <a:ext cx="5341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Nullam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augue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id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velit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luctus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maximus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782053" y="7760093"/>
            <a:ext cx="8515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33CCCC"/>
                </a:solidFill>
                <a:cs typeface="Lato" panose="020F0502020204030203" pitchFamily="34" charset="0"/>
              </a:rPr>
              <a:t>FORMAÇÃO </a:t>
            </a:r>
            <a:endParaRPr lang="en-GB" sz="1000" b="1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4511093" y="8074926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Universidade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–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Grau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PH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Lorem 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ipsum dolor sit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780450" y="8074926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4511093" y="8721263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Universidade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–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Grau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PH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Lorem 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ipsum dolor sit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780450" y="8721263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599248" y="3113419"/>
            <a:ext cx="7425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33CCCC"/>
                </a:solidFill>
                <a:cs typeface="Lato" panose="020F0502020204030203" pitchFamily="34" charset="0"/>
              </a:rPr>
              <a:t>CONTATO</a:t>
            </a:r>
            <a:endParaRPr lang="en-GB" sz="1050" b="1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457885" y="3113419"/>
            <a:ext cx="19915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Telefone</a:t>
            </a:r>
            <a:r>
              <a:rPr lang="en-GB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: </a:t>
            </a:r>
            <a:r>
              <a:rPr lang="en-GB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000 111 333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Celular</a:t>
            </a:r>
            <a:r>
              <a:rPr lang="en-GB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: </a:t>
            </a:r>
            <a:r>
              <a:rPr lang="en-GB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000 222 444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PH" sz="1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Endereço</a:t>
            </a:r>
            <a:r>
              <a:rPr lang="en-PH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: 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12 </a:t>
            </a:r>
            <a:r>
              <a:rPr lang="en-PH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Street Name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PH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Lisboa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PH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Email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:</a:t>
            </a:r>
            <a:r>
              <a:rPr lang="en-PH" sz="1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name@mail.com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613689" y="4293654"/>
            <a:ext cx="11128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33CCCC"/>
                </a:solidFill>
                <a:cs typeface="Lato" panose="020F0502020204030203" pitchFamily="34" charset="0"/>
              </a:rPr>
              <a:t>QUALIFICAÇÕES </a:t>
            </a:r>
            <a:endParaRPr lang="en-GB" sz="1050" b="1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604164" y="4638334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Profissionais</a:t>
            </a:r>
            <a:r>
              <a:rPr lang="en-GB" sz="10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 </a:t>
            </a:r>
            <a:endParaRPr lang="en-GB" sz="1000" b="1" i="1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604164" y="4938416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604164" y="5252800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InDesign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604164" y="556718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PHP </a:t>
            </a:r>
            <a:r>
              <a:rPr lang="en-GB" sz="1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MySQL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604164" y="588156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604164" y="635996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Idiomas</a:t>
            </a:r>
            <a:endParaRPr lang="en-GB" sz="1000" b="1" i="1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604164" y="666004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Inglês</a:t>
            </a:r>
            <a:r>
              <a:rPr lang="en-GB" sz="1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 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604164" y="697443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Francês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04164" y="728881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Italiano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604164" y="7731035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Personalidade</a:t>
            </a:r>
            <a:endParaRPr lang="en-GB" sz="1000" b="1" i="1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604164" y="803111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Criativo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04164" y="834550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Sério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604164" y="865988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Inovador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604164" y="897848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Organizado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617900" y="1166353"/>
            <a:ext cx="327050" cy="327050"/>
          </a:xfrm>
          <a:prstGeom prst="ellipse">
            <a:avLst/>
          </a:prstGeom>
          <a:solidFill>
            <a:schemeClr val="bg1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/>
          <p:cNvGrpSpPr/>
          <p:nvPr/>
        </p:nvGrpSpPr>
        <p:grpSpPr>
          <a:xfrm>
            <a:off x="1837183" y="4994897"/>
            <a:ext cx="1420367" cy="133260"/>
            <a:chOff x="1837183" y="4889387"/>
            <a:chExt cx="1420367" cy="133260"/>
          </a:xfrm>
        </p:grpSpPr>
        <p:cxnSp>
          <p:nvCxnSpPr>
            <p:cNvPr id="42" name="Straight Connector 41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1837183" y="5308832"/>
            <a:ext cx="1420367" cy="133260"/>
            <a:chOff x="1837183" y="4889387"/>
            <a:chExt cx="1420367" cy="133260"/>
          </a:xfrm>
        </p:grpSpPr>
        <p:cxnSp>
          <p:nvCxnSpPr>
            <p:cNvPr id="102" name="Straight Connector 101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2306148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837183" y="5622767"/>
            <a:ext cx="1420367" cy="133260"/>
            <a:chOff x="1837183" y="4889387"/>
            <a:chExt cx="1420367" cy="133260"/>
          </a:xfrm>
        </p:grpSpPr>
        <p:cxnSp>
          <p:nvCxnSpPr>
            <p:cNvPr id="105" name="Straight Connector 104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ectangle 105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837183" y="5936702"/>
            <a:ext cx="1420367" cy="133260"/>
            <a:chOff x="1837183" y="4889387"/>
            <a:chExt cx="1420367" cy="133260"/>
          </a:xfrm>
        </p:grpSpPr>
        <p:cxnSp>
          <p:nvCxnSpPr>
            <p:cNvPr id="108" name="Straight Connector 107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ectangle 108"/>
            <p:cNvSpPr/>
            <p:nvPr/>
          </p:nvSpPr>
          <p:spPr>
            <a:xfrm>
              <a:off x="2306148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837183" y="6692603"/>
            <a:ext cx="1420367" cy="133260"/>
            <a:chOff x="1837183" y="4889387"/>
            <a:chExt cx="1420367" cy="133260"/>
          </a:xfrm>
        </p:grpSpPr>
        <p:cxnSp>
          <p:nvCxnSpPr>
            <p:cNvPr id="111" name="Straight Connector 110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ectangle 111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837183" y="7012871"/>
            <a:ext cx="1420367" cy="133260"/>
            <a:chOff x="1837183" y="4889387"/>
            <a:chExt cx="1420367" cy="133260"/>
          </a:xfrm>
        </p:grpSpPr>
        <p:cxnSp>
          <p:nvCxnSpPr>
            <p:cNvPr id="114" name="Straight Connector 113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Rectangle 114"/>
            <p:cNvSpPr/>
            <p:nvPr/>
          </p:nvSpPr>
          <p:spPr>
            <a:xfrm>
              <a:off x="2306148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7183" y="7333139"/>
            <a:ext cx="1420367" cy="133260"/>
            <a:chOff x="1837183" y="4889387"/>
            <a:chExt cx="1420367" cy="133260"/>
          </a:xfrm>
        </p:grpSpPr>
        <p:cxnSp>
          <p:nvCxnSpPr>
            <p:cNvPr id="117" name="Straight Connector 116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Rectangle 117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1837183" y="8072597"/>
            <a:ext cx="1420367" cy="133260"/>
            <a:chOff x="1837183" y="4889387"/>
            <a:chExt cx="1420367" cy="133260"/>
          </a:xfrm>
        </p:grpSpPr>
        <p:cxnSp>
          <p:nvCxnSpPr>
            <p:cNvPr id="132" name="Straight Connector 131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Rectangle 132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1837183" y="8386532"/>
            <a:ext cx="1420367" cy="133260"/>
            <a:chOff x="1837183" y="4889387"/>
            <a:chExt cx="1420367" cy="133260"/>
          </a:xfrm>
        </p:grpSpPr>
        <p:cxnSp>
          <p:nvCxnSpPr>
            <p:cNvPr id="135" name="Straight Connector 134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Rectangle 135"/>
            <p:cNvSpPr/>
            <p:nvPr/>
          </p:nvSpPr>
          <p:spPr>
            <a:xfrm>
              <a:off x="2306148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837183" y="8700467"/>
            <a:ext cx="1420367" cy="133260"/>
            <a:chOff x="1837183" y="4889387"/>
            <a:chExt cx="1420367" cy="133260"/>
          </a:xfrm>
        </p:grpSpPr>
        <p:cxnSp>
          <p:nvCxnSpPr>
            <p:cNvPr id="138" name="Straight Connector 137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Rectangle 138"/>
            <p:cNvSpPr/>
            <p:nvPr/>
          </p:nvSpPr>
          <p:spPr>
            <a:xfrm>
              <a:off x="2590800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837183" y="9014402"/>
            <a:ext cx="1420367" cy="133260"/>
            <a:chOff x="1837183" y="4889387"/>
            <a:chExt cx="1420367" cy="133260"/>
          </a:xfrm>
        </p:grpSpPr>
        <p:cxnSp>
          <p:nvCxnSpPr>
            <p:cNvPr id="141" name="Straight Connector 140"/>
            <p:cNvCxnSpPr/>
            <p:nvPr/>
          </p:nvCxnSpPr>
          <p:spPr>
            <a:xfrm flipV="1">
              <a:off x="1837183" y="4954509"/>
              <a:ext cx="1420367" cy="3017"/>
            </a:xfrm>
            <a:prstGeom prst="line">
              <a:avLst/>
            </a:prstGeom>
            <a:ln>
              <a:solidFill>
                <a:srgbClr val="33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141"/>
            <p:cNvSpPr/>
            <p:nvPr/>
          </p:nvSpPr>
          <p:spPr>
            <a:xfrm>
              <a:off x="2306148" y="4889387"/>
              <a:ext cx="52388" cy="13326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276FE702-3669-2E47-8462-8E1F83F0FD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96"/>
          <a:stretch/>
        </p:blipFill>
        <p:spPr>
          <a:xfrm>
            <a:off x="1457885" y="1550084"/>
            <a:ext cx="1332659" cy="1347634"/>
          </a:xfrm>
          <a:prstGeom prst="ellipse">
            <a:avLst/>
          </a:prstGeom>
          <a:ln w="38100">
            <a:solidFill>
              <a:srgbClr val="33CCCC"/>
            </a:solidFill>
          </a:ln>
        </p:spPr>
      </p:pic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203</Words>
  <Application>Microsoft Office PowerPoint</Application>
  <PresentationFormat>Personalizado</PresentationFormat>
  <Paragraphs>57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PC</cp:lastModifiedBy>
  <cp:revision>19</cp:revision>
  <dcterms:created xsi:type="dcterms:W3CDTF">2017-02-16T03:54:32Z</dcterms:created>
  <dcterms:modified xsi:type="dcterms:W3CDTF">2019-01-31T16:02:39Z</dcterms:modified>
</cp:coreProperties>
</file>