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/>
    <p:restoredTop sz="94674"/>
  </p:normalViewPr>
  <p:slideViewPr>
    <p:cSldViewPr snapToGrid="0" snapToObjects="1">
      <p:cViewPr>
        <p:scale>
          <a:sx n="98" d="100"/>
          <a:sy n="98" d="100"/>
        </p:scale>
        <p:origin x="1014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395A8-58A8-CE4E-B586-3B2109BC853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B39B-4FFB-764C-8DB0-3FA62FE4ADD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1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7562850" cy="2013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" y="10433467"/>
            <a:ext cx="7562850" cy="2583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127322" y="127321"/>
            <a:ext cx="508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Florien JACCOBIN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7322" y="1021320"/>
            <a:ext cx="50257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0"/>
          <a:stretch/>
        </p:blipFill>
        <p:spPr>
          <a:xfrm>
            <a:off x="5341548" y="127321"/>
            <a:ext cx="2032783" cy="20329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8" name="TextBox 8"/>
          <p:cNvSpPr txBox="1"/>
          <p:nvPr/>
        </p:nvSpPr>
        <p:spPr>
          <a:xfrm>
            <a:off x="212396" y="2821168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12396" y="3270815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Telefone</a:t>
            </a: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000 111 333</a:t>
            </a:r>
          </a:p>
          <a:p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Celular: 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000 222 444</a:t>
            </a:r>
          </a:p>
          <a:p>
            <a:r>
              <a:rPr lang="es-E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Endereço</a:t>
            </a: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12 Street </a:t>
            </a:r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Name</a:t>
            </a:r>
            <a:endParaRPr lang="es-ES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Lisboa</a:t>
            </a:r>
            <a:endParaRPr lang="es-ES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" name="TextBox 33"/>
          <p:cNvSpPr txBox="1"/>
          <p:nvPr/>
        </p:nvSpPr>
        <p:spPr>
          <a:xfrm>
            <a:off x="199158" y="4509220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QUALIFICAÇÕES </a:t>
            </a:r>
          </a:p>
        </p:txBody>
      </p:sp>
      <p:sp>
        <p:nvSpPr>
          <p:cNvPr id="11" name="TextBox 34"/>
          <p:cNvSpPr txBox="1"/>
          <p:nvPr/>
        </p:nvSpPr>
        <p:spPr>
          <a:xfrm>
            <a:off x="212396" y="4967501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Qualificações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214496" y="529076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" name="TextBox 36"/>
          <p:cNvSpPr txBox="1"/>
          <p:nvPr/>
        </p:nvSpPr>
        <p:spPr>
          <a:xfrm>
            <a:off x="214496" y="560514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" name="TextBox 37"/>
          <p:cNvSpPr txBox="1"/>
          <p:nvPr/>
        </p:nvSpPr>
        <p:spPr>
          <a:xfrm>
            <a:off x="214496" y="591953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38"/>
          <p:cNvSpPr txBox="1"/>
          <p:nvPr/>
        </p:nvSpPr>
        <p:spPr>
          <a:xfrm>
            <a:off x="214495" y="623391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212396" y="675742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7" name="TextBox 40"/>
          <p:cNvSpPr txBox="1"/>
          <p:nvPr/>
        </p:nvSpPr>
        <p:spPr>
          <a:xfrm>
            <a:off x="214496" y="70610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Inglês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8" name="TextBox 41"/>
          <p:cNvSpPr txBox="1"/>
          <p:nvPr/>
        </p:nvSpPr>
        <p:spPr>
          <a:xfrm>
            <a:off x="214496" y="73754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214496" y="76898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Francês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" name="TextBox 43"/>
          <p:cNvSpPr txBox="1"/>
          <p:nvPr/>
        </p:nvSpPr>
        <p:spPr>
          <a:xfrm>
            <a:off x="212396" y="8192317"/>
            <a:ext cx="233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Qualificações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pessoais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1" name="TextBox 44"/>
          <p:cNvSpPr txBox="1"/>
          <p:nvPr/>
        </p:nvSpPr>
        <p:spPr>
          <a:xfrm>
            <a:off x="214495" y="851632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2" name="TextBox 45"/>
          <p:cNvSpPr txBox="1"/>
          <p:nvPr/>
        </p:nvSpPr>
        <p:spPr>
          <a:xfrm>
            <a:off x="214495" y="88307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3" name="TextBox 46"/>
          <p:cNvSpPr txBox="1"/>
          <p:nvPr/>
        </p:nvSpPr>
        <p:spPr>
          <a:xfrm>
            <a:off x="214495" y="914509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4" name="TextBox 47"/>
          <p:cNvSpPr txBox="1"/>
          <p:nvPr/>
        </p:nvSpPr>
        <p:spPr>
          <a:xfrm>
            <a:off x="214495" y="946368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Comunicativo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5" name="Group 50"/>
          <p:cNvGrpSpPr/>
          <p:nvPr/>
        </p:nvGrpSpPr>
        <p:grpSpPr>
          <a:xfrm flipH="1">
            <a:off x="1576208" y="5335550"/>
            <a:ext cx="1451774" cy="152909"/>
            <a:chOff x="1508453" y="3924725"/>
            <a:chExt cx="1451774" cy="152909"/>
          </a:xfrm>
        </p:grpSpPr>
        <p:sp>
          <p:nvSpPr>
            <p:cNvPr id="26" name="Rectangle 2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Group 51"/>
          <p:cNvGrpSpPr/>
          <p:nvPr/>
        </p:nvGrpSpPr>
        <p:grpSpPr>
          <a:xfrm flipH="1">
            <a:off x="1576208" y="5643680"/>
            <a:ext cx="1451774" cy="152909"/>
            <a:chOff x="1508453" y="3924725"/>
            <a:chExt cx="1451774" cy="152909"/>
          </a:xfrm>
        </p:grpSpPr>
        <p:sp>
          <p:nvSpPr>
            <p:cNvPr id="29" name="Rectangle 2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1" name="Group 54"/>
          <p:cNvGrpSpPr/>
          <p:nvPr/>
        </p:nvGrpSpPr>
        <p:grpSpPr>
          <a:xfrm flipH="1">
            <a:off x="1576208" y="5951810"/>
            <a:ext cx="1451774" cy="152909"/>
            <a:chOff x="1508453" y="3924725"/>
            <a:chExt cx="1451774" cy="152909"/>
          </a:xfrm>
        </p:grpSpPr>
        <p:sp>
          <p:nvSpPr>
            <p:cNvPr id="32" name="Rectangle 3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Group 57"/>
          <p:cNvGrpSpPr/>
          <p:nvPr/>
        </p:nvGrpSpPr>
        <p:grpSpPr>
          <a:xfrm flipH="1">
            <a:off x="1576208" y="6259939"/>
            <a:ext cx="1451774" cy="152909"/>
            <a:chOff x="1508453" y="3924725"/>
            <a:chExt cx="1451774" cy="152909"/>
          </a:xfrm>
        </p:grpSpPr>
        <p:sp>
          <p:nvSpPr>
            <p:cNvPr id="35" name="Rectangle 3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" name="Group 61"/>
          <p:cNvGrpSpPr/>
          <p:nvPr/>
        </p:nvGrpSpPr>
        <p:grpSpPr>
          <a:xfrm flipH="1">
            <a:off x="1576208" y="7126251"/>
            <a:ext cx="1451774" cy="152909"/>
            <a:chOff x="1508453" y="3924725"/>
            <a:chExt cx="1451774" cy="152909"/>
          </a:xfrm>
        </p:grpSpPr>
        <p:sp>
          <p:nvSpPr>
            <p:cNvPr id="38" name="Rectangle 3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" name="Group 64"/>
          <p:cNvGrpSpPr/>
          <p:nvPr/>
        </p:nvGrpSpPr>
        <p:grpSpPr>
          <a:xfrm flipH="1">
            <a:off x="1576208" y="7434381"/>
            <a:ext cx="1451774" cy="152909"/>
            <a:chOff x="1508453" y="3924725"/>
            <a:chExt cx="1451774" cy="152909"/>
          </a:xfrm>
        </p:grpSpPr>
        <p:sp>
          <p:nvSpPr>
            <p:cNvPr id="41" name="Rectangle 4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" name="Group 67"/>
          <p:cNvGrpSpPr/>
          <p:nvPr/>
        </p:nvGrpSpPr>
        <p:grpSpPr>
          <a:xfrm flipH="1">
            <a:off x="1576208" y="7742511"/>
            <a:ext cx="1451774" cy="152909"/>
            <a:chOff x="1508453" y="3924725"/>
            <a:chExt cx="1451774" cy="152909"/>
          </a:xfrm>
        </p:grpSpPr>
        <p:sp>
          <p:nvSpPr>
            <p:cNvPr id="44" name="Rectangle 4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6" name="Group 73"/>
          <p:cNvGrpSpPr/>
          <p:nvPr/>
        </p:nvGrpSpPr>
        <p:grpSpPr>
          <a:xfrm flipH="1">
            <a:off x="1576208" y="8567508"/>
            <a:ext cx="1451774" cy="152909"/>
            <a:chOff x="1508453" y="3924725"/>
            <a:chExt cx="1451774" cy="152909"/>
          </a:xfrm>
        </p:grpSpPr>
        <p:sp>
          <p:nvSpPr>
            <p:cNvPr id="47" name="Rectangle 4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" name="Group 76"/>
          <p:cNvGrpSpPr/>
          <p:nvPr/>
        </p:nvGrpSpPr>
        <p:grpSpPr>
          <a:xfrm flipH="1">
            <a:off x="1576208" y="8875638"/>
            <a:ext cx="1451774" cy="152909"/>
            <a:chOff x="1508453" y="3924725"/>
            <a:chExt cx="1451774" cy="152909"/>
          </a:xfrm>
        </p:grpSpPr>
        <p:sp>
          <p:nvSpPr>
            <p:cNvPr id="50" name="Rectangle 4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2" name="Group 79"/>
          <p:cNvGrpSpPr/>
          <p:nvPr/>
        </p:nvGrpSpPr>
        <p:grpSpPr>
          <a:xfrm flipH="1">
            <a:off x="1576208" y="9183768"/>
            <a:ext cx="1451774" cy="152909"/>
            <a:chOff x="1508453" y="3924725"/>
            <a:chExt cx="1451774" cy="152909"/>
          </a:xfrm>
        </p:grpSpPr>
        <p:sp>
          <p:nvSpPr>
            <p:cNvPr id="53" name="Rectangle 5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82"/>
          <p:cNvGrpSpPr/>
          <p:nvPr/>
        </p:nvGrpSpPr>
        <p:grpSpPr>
          <a:xfrm flipH="1">
            <a:off x="1576208" y="9491897"/>
            <a:ext cx="1451774" cy="152909"/>
            <a:chOff x="1508453" y="3924725"/>
            <a:chExt cx="1451774" cy="152909"/>
          </a:xfrm>
        </p:grpSpPr>
        <p:sp>
          <p:nvSpPr>
            <p:cNvPr id="56" name="Rectangle 5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58" name="Connecteur droit 57"/>
          <p:cNvCxnSpPr/>
          <p:nvPr/>
        </p:nvCxnSpPr>
        <p:spPr>
          <a:xfrm>
            <a:off x="3264404" y="2280213"/>
            <a:ext cx="0" cy="785921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0"/>
          <p:cNvSpPr txBox="1"/>
          <p:nvPr/>
        </p:nvSpPr>
        <p:spPr>
          <a:xfrm>
            <a:off x="3429584" y="2443380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EXPERIÊNCIA PROFISSIONAL </a:t>
            </a:r>
          </a:p>
        </p:txBody>
      </p:sp>
      <p:grpSp>
        <p:nvGrpSpPr>
          <p:cNvPr id="61" name="Group 11"/>
          <p:cNvGrpSpPr/>
          <p:nvPr/>
        </p:nvGrpSpPr>
        <p:grpSpPr>
          <a:xfrm>
            <a:off x="3429585" y="2788480"/>
            <a:ext cx="4089578" cy="1107996"/>
            <a:chOff x="3318928" y="3690328"/>
            <a:chExt cx="4089578" cy="1107996"/>
          </a:xfrm>
        </p:grpSpPr>
        <p:grpSp>
          <p:nvGrpSpPr>
            <p:cNvPr id="62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64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65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 smtClean="0">
                    <a:cs typeface="Lato" panose="020F0502020204030203" pitchFamily="34" charset="0"/>
                  </a:rPr>
                  <a:t>Empresa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 smtClean="0"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 smtClean="0">
                    <a:cs typeface="Lato" panose="020F0502020204030203" pitchFamily="34" charset="0"/>
                  </a:rPr>
                  <a:t>exercido</a:t>
                </a:r>
                <a:r>
                  <a:rPr lang="en-GB" sz="1100" i="1" dirty="0" smtClean="0">
                    <a:cs typeface="Lato" panose="020F0502020204030203" pitchFamily="34" charset="0"/>
                  </a:rPr>
                  <a:t> </a:t>
                </a:r>
                <a:endParaRPr lang="en-GB" sz="1100" i="1" dirty="0"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63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16"/>
          <p:cNvGrpSpPr/>
          <p:nvPr/>
        </p:nvGrpSpPr>
        <p:grpSpPr>
          <a:xfrm>
            <a:off x="3429585" y="4133355"/>
            <a:ext cx="4089578" cy="1107996"/>
            <a:chOff x="3318928" y="3690328"/>
            <a:chExt cx="4089578" cy="1107996"/>
          </a:xfrm>
        </p:grpSpPr>
        <p:grpSp>
          <p:nvGrpSpPr>
            <p:cNvPr id="67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69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70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Empresa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cs typeface="Lato" panose="020F0502020204030203" pitchFamily="34" charset="0"/>
                  </a:rPr>
                  <a:t>exercido</a:t>
                </a:r>
                <a:r>
                  <a:rPr lang="en-GB" sz="1100" i="1" dirty="0"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68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71" name="Group 21"/>
          <p:cNvGrpSpPr/>
          <p:nvPr/>
        </p:nvGrpSpPr>
        <p:grpSpPr>
          <a:xfrm>
            <a:off x="3429585" y="5478230"/>
            <a:ext cx="4089578" cy="1107996"/>
            <a:chOff x="3318928" y="3690328"/>
            <a:chExt cx="4089578" cy="1107996"/>
          </a:xfrm>
        </p:grpSpPr>
        <p:grpSp>
          <p:nvGrpSpPr>
            <p:cNvPr id="72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74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75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Empresa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cs typeface="Lato" panose="020F0502020204030203" pitchFamily="34" charset="0"/>
                  </a:rPr>
                  <a:t>exercido</a:t>
                </a:r>
                <a:r>
                  <a:rPr lang="en-GB" sz="1100" i="1" dirty="0"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73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76" name="Group 26"/>
          <p:cNvGrpSpPr/>
          <p:nvPr/>
        </p:nvGrpSpPr>
        <p:grpSpPr>
          <a:xfrm>
            <a:off x="3429585" y="6823106"/>
            <a:ext cx="4089578" cy="1107996"/>
            <a:chOff x="3318928" y="3690328"/>
            <a:chExt cx="4089578" cy="1107996"/>
          </a:xfrm>
        </p:grpSpPr>
        <p:grpSp>
          <p:nvGrpSpPr>
            <p:cNvPr id="77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79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cs typeface="Lato" panose="020F0502020204030203" pitchFamily="34" charset="0"/>
                  </a:rPr>
                  <a:t>2014</a:t>
                </a:r>
                <a:endParaRPr lang="en-GB" sz="1100" dirty="0">
                  <a:cs typeface="Lato" panose="020F0502020204030203" pitchFamily="34" charset="0"/>
                </a:endParaRPr>
              </a:p>
            </p:txBody>
          </p:sp>
          <p:sp>
            <p:nvSpPr>
              <p:cNvPr id="80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cs typeface="Lato" panose="020F0502020204030203" pitchFamily="34" charset="0"/>
                  </a:rPr>
                  <a:t>Empresa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cs typeface="Lato" panose="020F0502020204030203" pitchFamily="34" charset="0"/>
                  </a:rPr>
                  <a:t>exercido</a:t>
                </a:r>
                <a:r>
                  <a:rPr lang="en-GB" sz="1100" i="1" dirty="0"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78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sp>
        <p:nvSpPr>
          <p:cNvPr id="81" name="TextBox 85"/>
          <p:cNvSpPr txBox="1"/>
          <p:nvPr/>
        </p:nvSpPr>
        <p:spPr>
          <a:xfrm>
            <a:off x="3429584" y="8283543"/>
            <a:ext cx="1114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82" name="TextBox 86"/>
          <p:cNvSpPr txBox="1"/>
          <p:nvPr/>
        </p:nvSpPr>
        <p:spPr>
          <a:xfrm>
            <a:off x="3448321" y="8660227"/>
            <a:ext cx="24296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Grau </a:t>
            </a:r>
            <a:endParaRPr lang="en-PH" sz="1100" dirty="0" smtClean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83" name="TextBox 87"/>
          <p:cNvSpPr txBox="1"/>
          <p:nvPr/>
        </p:nvSpPr>
        <p:spPr>
          <a:xfrm>
            <a:off x="6345439" y="8708303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4" name="TextBox 88"/>
          <p:cNvSpPr txBox="1"/>
          <p:nvPr/>
        </p:nvSpPr>
        <p:spPr>
          <a:xfrm>
            <a:off x="3445754" y="9344657"/>
            <a:ext cx="23416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Grau 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85" name="TextBox 89"/>
          <p:cNvSpPr txBox="1"/>
          <p:nvPr/>
        </p:nvSpPr>
        <p:spPr>
          <a:xfrm>
            <a:off x="6345439" y="9392733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10"/>
          <p:cNvSpPr txBox="1"/>
          <p:nvPr/>
        </p:nvSpPr>
        <p:spPr>
          <a:xfrm>
            <a:off x="159631" y="2088692"/>
            <a:ext cx="2875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cs typeface="Lato" panose="020F0502020204030203" pitchFamily="34" charset="0"/>
              </a:rPr>
              <a:t>Titulo</a:t>
            </a:r>
            <a:r>
              <a:rPr lang="en-GB" sz="2800" dirty="0">
                <a:cs typeface="Lato" panose="020F0502020204030203" pitchFamily="34" charset="0"/>
              </a:rPr>
              <a:t> do </a:t>
            </a:r>
            <a:r>
              <a:rPr lang="en-GB" sz="2800" dirty="0" err="1">
                <a:cs typeface="Lato" panose="020F0502020204030203" pitchFamily="34" charset="0"/>
              </a:rPr>
              <a:t>trabalho</a:t>
            </a:r>
            <a:r>
              <a:rPr lang="en-GB" sz="2800" dirty="0">
                <a:cs typeface="Lato" panose="020F050202020403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9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270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2018-01-12T15:14:36Z</dcterms:created>
  <dcterms:modified xsi:type="dcterms:W3CDTF">2019-02-05T14:54:21Z</dcterms:modified>
</cp:coreProperties>
</file>