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/>
    <p:restoredTop sz="94650"/>
  </p:normalViewPr>
  <p:slideViewPr>
    <p:cSldViewPr snapToGrid="0" snapToObjects="1">
      <p:cViewPr>
        <p:scale>
          <a:sx n="106" d="100"/>
          <a:sy n="106" d="100"/>
        </p:scale>
        <p:origin x="888" y="-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C623-833E-D44C-A45F-1D3B46374E5A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07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627" y="332735"/>
            <a:ext cx="4383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  <a:latin typeface="Agency FB" panose="020B0503020202020204" pitchFamily="34" charset="0"/>
                <a:ea typeface="Antonio" charset="0"/>
                <a:cs typeface="Antonio" charset="0"/>
              </a:rPr>
              <a:t>VIRGIL CHALUMAT</a:t>
            </a:r>
            <a:endParaRPr lang="en-GB" sz="4000" b="1" dirty="0">
              <a:solidFill>
                <a:srgbClr val="7030A0"/>
              </a:solidFill>
              <a:latin typeface="Agency FB" panose="020B0503020202020204" pitchFamily="34" charset="0"/>
              <a:ea typeface="Antonio" charset="0"/>
              <a:cs typeface="Antonio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275821" y="1044121"/>
            <a:ext cx="3678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TITULO DO TRABALHO 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275820" y="1372517"/>
            <a:ext cx="420158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Lorem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dolor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sit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consectetur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adipiscing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elit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Morbi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tristique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sapien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nec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nulla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rutrum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imperdiet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Nullam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augue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id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velit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luctus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maximus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Interdum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malesuada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fames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ac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ante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primis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in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Etiam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bibendum, ante nec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luctus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posuere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odio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enim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semper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tortor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, id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eleifend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mi ante vitae ex. </a:t>
            </a:r>
          </a:p>
        </p:txBody>
      </p:sp>
      <p:cxnSp>
        <p:nvCxnSpPr>
          <p:cNvPr id="19" name="Straight Connector 17"/>
          <p:cNvCxnSpPr/>
          <p:nvPr/>
        </p:nvCxnSpPr>
        <p:spPr>
          <a:xfrm>
            <a:off x="290334" y="1000579"/>
            <a:ext cx="395059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933803" y="1372517"/>
            <a:ext cx="2418245" cy="93192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r="24431"/>
          <a:stretch/>
        </p:blipFill>
        <p:spPr>
          <a:xfrm>
            <a:off x="4933804" y="161315"/>
            <a:ext cx="2418245" cy="2422404"/>
          </a:xfrm>
          <a:prstGeom prst="teardrop">
            <a:avLst/>
          </a:prstGeom>
          <a:ln w="12700">
            <a:solidFill>
              <a:srgbClr val="7030A0"/>
            </a:solidFill>
          </a:ln>
        </p:spPr>
      </p:pic>
      <p:sp>
        <p:nvSpPr>
          <p:cNvPr id="37" name="TextBox 88"/>
          <p:cNvSpPr txBox="1"/>
          <p:nvPr/>
        </p:nvSpPr>
        <p:spPr>
          <a:xfrm>
            <a:off x="5467609" y="3904916"/>
            <a:ext cx="16663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name@mail.com</a:t>
            </a:r>
            <a:endParaRPr lang="en-GB" sz="900" dirty="0">
              <a:solidFill>
                <a:schemeClr val="bg1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8" name="TextBox 89"/>
          <p:cNvSpPr txBox="1"/>
          <p:nvPr/>
        </p:nvSpPr>
        <p:spPr>
          <a:xfrm>
            <a:off x="5491333" y="3127726"/>
            <a:ext cx="1094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000 111 333</a:t>
            </a:r>
            <a:endParaRPr lang="en-GB" sz="900" dirty="0">
              <a:solidFill>
                <a:schemeClr val="bg1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9" name="TextBox 90"/>
          <p:cNvSpPr txBox="1"/>
          <p:nvPr/>
        </p:nvSpPr>
        <p:spPr>
          <a:xfrm>
            <a:off x="5470785" y="4329687"/>
            <a:ext cx="22622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LinkedIn.com/name</a:t>
            </a:r>
            <a:endParaRPr lang="en-GB" sz="900" dirty="0">
              <a:solidFill>
                <a:schemeClr val="bg1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40" name="TextBox 91"/>
          <p:cNvSpPr txBox="1"/>
          <p:nvPr/>
        </p:nvSpPr>
        <p:spPr>
          <a:xfrm>
            <a:off x="5463175" y="3516513"/>
            <a:ext cx="2290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12 Street Name, </a:t>
            </a:r>
            <a:r>
              <a:rPr lang="en-GB" sz="900" dirty="0" err="1" smtClean="0">
                <a:solidFill>
                  <a:schemeClr val="bg1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Lisboa</a:t>
            </a:r>
            <a:endParaRPr lang="en-GB" sz="900" dirty="0">
              <a:solidFill>
                <a:schemeClr val="bg1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41" name="Oval 1"/>
          <p:cNvSpPr/>
          <p:nvPr/>
        </p:nvSpPr>
        <p:spPr>
          <a:xfrm>
            <a:off x="5126535" y="3074822"/>
            <a:ext cx="336640" cy="336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81"/>
          <p:cNvSpPr/>
          <p:nvPr/>
        </p:nvSpPr>
        <p:spPr>
          <a:xfrm>
            <a:off x="5126535" y="3473257"/>
            <a:ext cx="336640" cy="336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82"/>
          <p:cNvSpPr/>
          <p:nvPr/>
        </p:nvSpPr>
        <p:spPr>
          <a:xfrm>
            <a:off x="5126535" y="3871692"/>
            <a:ext cx="336640" cy="336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83"/>
          <p:cNvSpPr/>
          <p:nvPr/>
        </p:nvSpPr>
        <p:spPr>
          <a:xfrm>
            <a:off x="5126535" y="4270127"/>
            <a:ext cx="336640" cy="336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30" y="3140217"/>
            <a:ext cx="205851" cy="20585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69" y="3529591"/>
            <a:ext cx="223973" cy="22397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30" y="4335522"/>
            <a:ext cx="205851" cy="20585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8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88" y="3935935"/>
            <a:ext cx="208154" cy="20815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9" name="TextBox 105"/>
          <p:cNvSpPr txBox="1"/>
          <p:nvPr/>
        </p:nvSpPr>
        <p:spPr>
          <a:xfrm>
            <a:off x="190264" y="5111991"/>
            <a:ext cx="10388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2015-2016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0" name="TextBox 107"/>
          <p:cNvSpPr txBox="1"/>
          <p:nvPr/>
        </p:nvSpPr>
        <p:spPr>
          <a:xfrm>
            <a:off x="190264" y="6316047"/>
            <a:ext cx="9349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2014-2015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1" name="TextBox 110"/>
          <p:cNvSpPr txBox="1"/>
          <p:nvPr/>
        </p:nvSpPr>
        <p:spPr>
          <a:xfrm>
            <a:off x="190265" y="7567048"/>
            <a:ext cx="10042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2010-2014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2" name="TextBox 96"/>
          <p:cNvSpPr txBox="1"/>
          <p:nvPr/>
        </p:nvSpPr>
        <p:spPr>
          <a:xfrm>
            <a:off x="236046" y="2462104"/>
            <a:ext cx="3308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 dirty="0">
                <a:solidFill>
                  <a:srgbClr val="7030A0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FORMAÇÃO </a:t>
            </a:r>
            <a:endParaRPr lang="en-GB" sz="1400" b="1" dirty="0">
              <a:solidFill>
                <a:srgbClr val="7030A0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3" name="TextBox 97"/>
          <p:cNvSpPr txBox="1"/>
          <p:nvPr/>
        </p:nvSpPr>
        <p:spPr>
          <a:xfrm>
            <a:off x="265839" y="2859164"/>
            <a:ext cx="6039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2014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4" name="TextBox 98"/>
          <p:cNvSpPr txBox="1"/>
          <p:nvPr/>
        </p:nvSpPr>
        <p:spPr>
          <a:xfrm>
            <a:off x="1216520" y="2859164"/>
            <a:ext cx="32090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dirty="0" err="1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Grau</a:t>
            </a:r>
            <a:endParaRPr lang="en-PH" sz="1050" dirty="0" smtClean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  <a:p>
            <a:r>
              <a:rPr lang="en-PH" sz="1050" dirty="0" err="1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Universidade</a:t>
            </a:r>
            <a:endParaRPr lang="en-PH" sz="1050" dirty="0" smtClean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  <a:p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Lorem ipsum dolor sit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amet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,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consectetur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adipiscing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elit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. </a:t>
            </a:r>
            <a:endParaRPr lang="en-PH" sz="1050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5" name="TextBox 99"/>
          <p:cNvSpPr txBox="1"/>
          <p:nvPr/>
        </p:nvSpPr>
        <p:spPr>
          <a:xfrm>
            <a:off x="265839" y="3388645"/>
            <a:ext cx="6039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2010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6" name="TextBox 100"/>
          <p:cNvSpPr txBox="1"/>
          <p:nvPr/>
        </p:nvSpPr>
        <p:spPr>
          <a:xfrm>
            <a:off x="1216521" y="3388645"/>
            <a:ext cx="320909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Grau</a:t>
            </a:r>
            <a:endParaRPr lang="en-PH" sz="1050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  <a:p>
            <a:r>
              <a:rPr lang="en-PH" sz="1050" dirty="0" err="1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Universidade</a:t>
            </a:r>
            <a:endParaRPr lang="en-PH" sz="1050" dirty="0" smtClean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  <a:p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Lorem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dolor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sit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consectetur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adipiscing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elit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  <a:endParaRPr lang="en-PH" sz="1050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7" name="TextBox 101"/>
          <p:cNvSpPr txBox="1"/>
          <p:nvPr/>
        </p:nvSpPr>
        <p:spPr>
          <a:xfrm>
            <a:off x="265839" y="3940679"/>
            <a:ext cx="6039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2010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8" name="TextBox 102"/>
          <p:cNvSpPr txBox="1"/>
          <p:nvPr/>
        </p:nvSpPr>
        <p:spPr>
          <a:xfrm>
            <a:off x="1216521" y="3940679"/>
            <a:ext cx="320909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Grau</a:t>
            </a:r>
            <a:endParaRPr lang="en-PH" sz="1050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  <a:p>
            <a:r>
              <a:rPr lang="en-PH" sz="1050" dirty="0" err="1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Universidade</a:t>
            </a:r>
            <a:endParaRPr lang="en-PH" sz="1050" dirty="0" smtClean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  <a:p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Lorem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dolor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sit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consectetur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adipiscing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elit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  <a:endParaRPr lang="en-PH" sz="1050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9" name="TextBox 104"/>
          <p:cNvSpPr txBox="1"/>
          <p:nvPr/>
        </p:nvSpPr>
        <p:spPr>
          <a:xfrm>
            <a:off x="236047" y="4720918"/>
            <a:ext cx="3308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 dirty="0">
                <a:solidFill>
                  <a:srgbClr val="7030A0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EXPERIÊNCIA PROFISSIONAL </a:t>
            </a:r>
            <a:endParaRPr lang="en-GB" sz="1400" b="1" dirty="0">
              <a:solidFill>
                <a:srgbClr val="7030A0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0" name="TextBox 106"/>
          <p:cNvSpPr txBox="1"/>
          <p:nvPr/>
        </p:nvSpPr>
        <p:spPr>
          <a:xfrm>
            <a:off x="1170739" y="5111991"/>
            <a:ext cx="2453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Cargo </a:t>
            </a:r>
            <a:r>
              <a:rPr lang="en-PH" sz="1050" b="1" dirty="0" err="1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exercido</a:t>
            </a:r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/ </a:t>
            </a:r>
            <a:r>
              <a:rPr lang="en-PH" sz="1050" b="1" dirty="0" err="1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Empresa</a:t>
            </a:r>
            <a:endParaRPr lang="en-PH" sz="1050" b="1" dirty="0" smtClean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1" name="TextBox 112"/>
          <p:cNvSpPr txBox="1"/>
          <p:nvPr/>
        </p:nvSpPr>
        <p:spPr>
          <a:xfrm>
            <a:off x="1170739" y="5332304"/>
            <a:ext cx="31765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Lorem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consectetur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adipiscing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Morbi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tristique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sapien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nec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rutrum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imperdiet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augue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id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velit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luctus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maximus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Interdum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malesuada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fames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ac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ante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primis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in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2" name="TextBox 110"/>
          <p:cNvSpPr txBox="1"/>
          <p:nvPr/>
        </p:nvSpPr>
        <p:spPr>
          <a:xfrm>
            <a:off x="190265" y="8801153"/>
            <a:ext cx="10042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2010-2014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3" name="TextBox 106"/>
          <p:cNvSpPr txBox="1"/>
          <p:nvPr/>
        </p:nvSpPr>
        <p:spPr>
          <a:xfrm>
            <a:off x="1159826" y="6319729"/>
            <a:ext cx="2453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Cargo </a:t>
            </a:r>
            <a:r>
              <a:rPr lang="en-PH" sz="1050" b="1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exercido</a:t>
            </a:r>
            <a:r>
              <a:rPr lang="en-PH" sz="1050" b="1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/ </a:t>
            </a:r>
            <a:r>
              <a:rPr lang="en-PH" sz="1050" b="1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Empresa</a:t>
            </a:r>
            <a:endParaRPr lang="en-PH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4" name="TextBox 112"/>
          <p:cNvSpPr txBox="1"/>
          <p:nvPr/>
        </p:nvSpPr>
        <p:spPr>
          <a:xfrm>
            <a:off x="1159826" y="6540042"/>
            <a:ext cx="31765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Lorem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consectetur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adipiscing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Morbi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tristique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sapien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nec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rutrum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imperdiet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augue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id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velit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luctus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maximus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Interdum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malesuada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fames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ac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ante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primis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in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</p:txBody>
      </p:sp>
      <p:sp>
        <p:nvSpPr>
          <p:cNvPr id="65" name="TextBox 106"/>
          <p:cNvSpPr txBox="1"/>
          <p:nvPr/>
        </p:nvSpPr>
        <p:spPr>
          <a:xfrm>
            <a:off x="1125217" y="7560048"/>
            <a:ext cx="2453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Cargo </a:t>
            </a:r>
            <a:r>
              <a:rPr lang="en-PH" sz="1050" b="1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exercido</a:t>
            </a:r>
            <a:r>
              <a:rPr lang="en-PH" sz="1050" b="1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/ </a:t>
            </a:r>
            <a:r>
              <a:rPr lang="en-PH" sz="1050" b="1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Empresa</a:t>
            </a:r>
            <a:endParaRPr lang="en-PH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6" name="TextBox 112"/>
          <p:cNvSpPr txBox="1"/>
          <p:nvPr/>
        </p:nvSpPr>
        <p:spPr>
          <a:xfrm>
            <a:off x="1125217" y="7780361"/>
            <a:ext cx="31765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Lorem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consectetur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adipiscing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Morbi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tristique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sapien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nec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rutrum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imperdiet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augue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id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velit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luctus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maximus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Interdum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malesuada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fames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ac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ante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primis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in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</p:txBody>
      </p:sp>
      <p:sp>
        <p:nvSpPr>
          <p:cNvPr id="67" name="TextBox 106"/>
          <p:cNvSpPr txBox="1"/>
          <p:nvPr/>
        </p:nvSpPr>
        <p:spPr>
          <a:xfrm>
            <a:off x="1125217" y="8797016"/>
            <a:ext cx="2453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Cargo </a:t>
            </a:r>
            <a:r>
              <a:rPr lang="en-PH" sz="1050" b="1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exercido</a:t>
            </a:r>
            <a:r>
              <a:rPr lang="en-PH" sz="1050" b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/ </a:t>
            </a:r>
            <a:r>
              <a:rPr lang="en-PH" sz="1050" b="1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Empresa</a:t>
            </a:r>
            <a:endParaRPr lang="en-PH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8" name="TextBox 112"/>
          <p:cNvSpPr txBox="1"/>
          <p:nvPr/>
        </p:nvSpPr>
        <p:spPr>
          <a:xfrm>
            <a:off x="1125217" y="9017329"/>
            <a:ext cx="31765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Lorem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consectetur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adipiscing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Morbi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tristique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sapien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nec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rutrum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imperdiet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augue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id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velit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luctus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maximus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Interdum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malesuada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fames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ac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ante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primis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in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</p:txBody>
      </p:sp>
      <p:sp>
        <p:nvSpPr>
          <p:cNvPr id="69" name="Ellipse 68"/>
          <p:cNvSpPr/>
          <p:nvPr/>
        </p:nvSpPr>
        <p:spPr>
          <a:xfrm>
            <a:off x="258570" y="5457849"/>
            <a:ext cx="726278" cy="7262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86528" y="5570673"/>
            <a:ext cx="1060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Logo</a:t>
            </a:r>
          </a:p>
          <a:p>
            <a:pPr algn="ctr"/>
            <a:r>
              <a:rPr lang="fr-FR" sz="1100" dirty="0" err="1" smtClean="0">
                <a:solidFill>
                  <a:schemeClr val="bg1">
                    <a:lumMod val="50000"/>
                  </a:schemeClr>
                </a:solidFill>
              </a:rPr>
              <a:t>empresa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238599" y="6704542"/>
            <a:ext cx="726278" cy="7262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66557" y="6817366"/>
            <a:ext cx="1060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Logo</a:t>
            </a:r>
          </a:p>
          <a:p>
            <a:pPr algn="ctr"/>
            <a:r>
              <a:rPr lang="fr-FR" sz="1100" dirty="0" err="1">
                <a:solidFill>
                  <a:schemeClr val="bg1">
                    <a:lumMod val="50000"/>
                  </a:schemeClr>
                </a:solidFill>
              </a:rPr>
              <a:t>empresa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238599" y="7944608"/>
            <a:ext cx="726278" cy="7262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66557" y="8057432"/>
            <a:ext cx="1060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Logo</a:t>
            </a:r>
          </a:p>
          <a:p>
            <a:pPr algn="ctr"/>
            <a:r>
              <a:rPr lang="fr-FR" sz="1100" dirty="0" err="1">
                <a:solidFill>
                  <a:schemeClr val="bg1">
                    <a:lumMod val="50000"/>
                  </a:schemeClr>
                </a:solidFill>
              </a:rPr>
              <a:t>empresa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233752" y="9135003"/>
            <a:ext cx="726278" cy="7262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61710" y="9247827"/>
            <a:ext cx="1060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Logo</a:t>
            </a:r>
          </a:p>
          <a:p>
            <a:pPr algn="ctr"/>
            <a:r>
              <a:rPr lang="fr-FR" sz="1100" dirty="0" err="1">
                <a:solidFill>
                  <a:schemeClr val="bg1">
                    <a:lumMod val="50000"/>
                  </a:schemeClr>
                </a:solidFill>
              </a:rPr>
              <a:t>empresa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6"/>
          <a:stretch/>
        </p:blipFill>
        <p:spPr>
          <a:xfrm>
            <a:off x="4933803" y="4750174"/>
            <a:ext cx="2418245" cy="59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290</Words>
  <Application>Microsoft Office PowerPoint</Application>
  <PresentationFormat>Personalizado</PresentationFormat>
  <Paragraphs>41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Agency FB</vt:lpstr>
      <vt:lpstr>Antonio</vt:lpstr>
      <vt:lpstr>Arial</vt:lpstr>
      <vt:lpstr>Calibri</vt:lpstr>
      <vt:lpstr>Calibri Light</vt:lpstr>
      <vt:lpstr>Lato</vt:lpstr>
      <vt:lpstr>Roboto</vt:lpstr>
      <vt:lpstr>Thème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PC</cp:lastModifiedBy>
  <cp:revision>18</cp:revision>
  <dcterms:created xsi:type="dcterms:W3CDTF">2017-12-15T16:15:17Z</dcterms:created>
  <dcterms:modified xsi:type="dcterms:W3CDTF">2019-02-05T14:52:44Z</dcterms:modified>
</cp:coreProperties>
</file>