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A2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3"/>
    <p:restoredTop sz="94634"/>
  </p:normalViewPr>
  <p:slideViewPr>
    <p:cSldViewPr snapToGrid="0" snapToObjects="1">
      <p:cViewPr>
        <p:scale>
          <a:sx n="98" d="100"/>
          <a:sy n="98" d="100"/>
        </p:scale>
        <p:origin x="1062" y="-30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4B40-9D4F-5044-8EB2-FD9B0755F02A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4B40-9D4F-5044-8EB2-FD9B0755F02A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4B40-9D4F-5044-8EB2-FD9B0755F02A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4B40-9D4F-5044-8EB2-FD9B0755F02A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4B40-9D4F-5044-8EB2-FD9B0755F02A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4B40-9D4F-5044-8EB2-FD9B0755F02A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4B40-9D4F-5044-8EB2-FD9B0755F02A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4B40-9D4F-5044-8EB2-FD9B0755F02A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4B40-9D4F-5044-8EB2-FD9B0755F02A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4B40-9D4F-5044-8EB2-FD9B0755F02A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4B40-9D4F-5044-8EB2-FD9B0755F02A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44B40-9D4F-5044-8EB2-FD9B0755F02A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5560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3465" y="1"/>
            <a:ext cx="7556210" cy="20913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-1" y="1973655"/>
            <a:ext cx="7559675" cy="688064"/>
          </a:xfrm>
          <a:prstGeom prst="rect">
            <a:avLst/>
          </a:prstGeom>
          <a:solidFill>
            <a:srgbClr val="2DA2B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87"/>
          <a:stretch/>
        </p:blipFill>
        <p:spPr>
          <a:xfrm>
            <a:off x="182874" y="178206"/>
            <a:ext cx="1554999" cy="1555749"/>
          </a:xfrm>
          <a:prstGeom prst="ellipse">
            <a:avLst/>
          </a:prstGeom>
          <a:ln w="19050">
            <a:solidFill>
              <a:srgbClr val="2DA2B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ZoneTexte 4"/>
          <p:cNvSpPr txBox="1"/>
          <p:nvPr/>
        </p:nvSpPr>
        <p:spPr>
          <a:xfrm>
            <a:off x="3327681" y="240198"/>
            <a:ext cx="27109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Virginie LEMORCHIN</a:t>
            </a:r>
            <a:endParaRPr lang="fr-FR" sz="32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478491" y="737550"/>
            <a:ext cx="4490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err="1">
                <a:latin typeface="Agency FB" panose="020B0503020202020204" pitchFamily="34" charset="0"/>
                <a:ea typeface="Antonio" charset="0"/>
                <a:cs typeface="Antonio" charset="0"/>
              </a:rPr>
              <a:t>Titulo</a:t>
            </a:r>
            <a:r>
              <a:rPr lang="fr-FR" sz="2000" dirty="0">
                <a:latin typeface="Agency FB" panose="020B0503020202020204" pitchFamily="34" charset="0"/>
                <a:ea typeface="Antonio" charset="0"/>
                <a:cs typeface="Antonio" charset="0"/>
              </a:rPr>
              <a:t> do </a:t>
            </a:r>
            <a:r>
              <a:rPr lang="fr-FR" sz="2000" dirty="0" err="1" smtClean="0">
                <a:latin typeface="Agency FB" panose="020B0503020202020204" pitchFamily="34" charset="0"/>
                <a:ea typeface="Antonio" charset="0"/>
                <a:cs typeface="Antonio" charset="0"/>
              </a:rPr>
              <a:t>trabalho</a:t>
            </a:r>
            <a:endParaRPr lang="fr-FR" sz="20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7" name="TextBox 203"/>
          <p:cNvSpPr txBox="1"/>
          <p:nvPr/>
        </p:nvSpPr>
        <p:spPr>
          <a:xfrm>
            <a:off x="4292805" y="2175882"/>
            <a:ext cx="12104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name@mail.com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TextBox 204"/>
          <p:cNvSpPr txBox="1"/>
          <p:nvPr/>
        </p:nvSpPr>
        <p:spPr>
          <a:xfrm>
            <a:off x="861541" y="2165637"/>
            <a:ext cx="10944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000 111 333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" name="TextBox 205"/>
          <p:cNvSpPr txBox="1"/>
          <p:nvPr/>
        </p:nvSpPr>
        <p:spPr>
          <a:xfrm>
            <a:off x="5867102" y="2188321"/>
            <a:ext cx="1692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LinkedIn.com/name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TextBox 206"/>
          <p:cNvSpPr txBox="1"/>
          <p:nvPr/>
        </p:nvSpPr>
        <p:spPr>
          <a:xfrm>
            <a:off x="2435838" y="2165637"/>
            <a:ext cx="1696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12 Street Name</a:t>
            </a:r>
            <a:br>
              <a:rPr lang="en-GB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GB" sz="10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Lisboa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11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486" y="2188998"/>
            <a:ext cx="295159" cy="295159"/>
          </a:xfrm>
          <a:prstGeom prst="rect">
            <a:avLst/>
          </a:prstGeom>
        </p:spPr>
      </p:pic>
      <p:pic>
        <p:nvPicPr>
          <p:cNvPr id="12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163" y="2165637"/>
            <a:ext cx="279210" cy="279210"/>
          </a:xfrm>
          <a:prstGeom prst="rect">
            <a:avLst/>
          </a:prstGeom>
        </p:spPr>
      </p:pic>
      <p:pic>
        <p:nvPicPr>
          <p:cNvPr id="13" name="Picture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64" y="2209185"/>
            <a:ext cx="251245" cy="251245"/>
          </a:xfrm>
          <a:prstGeom prst="rect">
            <a:avLst/>
          </a:prstGeom>
        </p:spPr>
      </p:pic>
      <p:pic>
        <p:nvPicPr>
          <p:cNvPr id="14" name="Picture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445" y="2209185"/>
            <a:ext cx="302713" cy="302713"/>
          </a:xfrm>
          <a:prstGeom prst="rect">
            <a:avLst/>
          </a:prstGeom>
        </p:spPr>
      </p:pic>
      <p:sp>
        <p:nvSpPr>
          <p:cNvPr id="17" name="Rectangle 8"/>
          <p:cNvSpPr/>
          <p:nvPr/>
        </p:nvSpPr>
        <p:spPr>
          <a:xfrm>
            <a:off x="1865014" y="1137660"/>
            <a:ext cx="55362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 </a:t>
            </a:r>
            <a:r>
              <a:rPr lang="fr-FR" sz="1000" dirty="0" err="1"/>
              <a:t>odio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semper </a:t>
            </a:r>
            <a:r>
              <a:rPr lang="fr-FR" sz="1000" dirty="0" err="1"/>
              <a:t>tortor</a:t>
            </a:r>
            <a:r>
              <a:rPr lang="fr-FR" sz="1000" dirty="0"/>
              <a:t>, id </a:t>
            </a:r>
            <a:r>
              <a:rPr lang="fr-FR" sz="1000" dirty="0" err="1"/>
              <a:t>eleifend</a:t>
            </a:r>
            <a:r>
              <a:rPr lang="fr-FR" sz="1000" dirty="0"/>
              <a:t> mi ante vitae ex. Sed </a:t>
            </a:r>
            <a:r>
              <a:rPr lang="fr-FR" sz="1000" dirty="0" err="1"/>
              <a:t>molestie</a:t>
            </a:r>
            <a:r>
              <a:rPr lang="fr-FR" sz="1000" dirty="0"/>
              <a:t> </a:t>
            </a:r>
            <a:r>
              <a:rPr lang="fr-FR" sz="1000" dirty="0" err="1"/>
              <a:t>varius</a:t>
            </a:r>
            <a:r>
              <a:rPr lang="fr-FR" sz="1000" dirty="0"/>
              <a:t> erat a </a:t>
            </a:r>
            <a:r>
              <a:rPr lang="fr-FR" sz="1000" dirty="0" err="1"/>
              <a:t>aliquet</a:t>
            </a:r>
            <a:r>
              <a:rPr lang="fr-FR" sz="1000" dirty="0"/>
              <a:t>. </a:t>
            </a:r>
          </a:p>
        </p:txBody>
      </p:sp>
      <p:sp>
        <p:nvSpPr>
          <p:cNvPr id="18" name="Text Placeholder 9"/>
          <p:cNvSpPr txBox="1">
            <a:spLocks/>
          </p:cNvSpPr>
          <p:nvPr/>
        </p:nvSpPr>
        <p:spPr>
          <a:xfrm>
            <a:off x="4553893" y="2989746"/>
            <a:ext cx="1893096" cy="275920"/>
          </a:xfrm>
          <a:prstGeom prst="rect">
            <a:avLst/>
          </a:prstGeom>
        </p:spPr>
        <p:txBody>
          <a:bodyPr lIns="0" tIns="0" rIns="0" bIns="0"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>
                <a:latin typeface="Agency FB" panose="020B0503020202020204" pitchFamily="34" charset="0"/>
                <a:ea typeface="Antonio" charset="0"/>
                <a:cs typeface="Antonio" charset="0"/>
              </a:rPr>
              <a:t>QUALIFICAÇÕES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19" name="Text Placeholder 40"/>
          <p:cNvSpPr txBox="1">
            <a:spLocks/>
          </p:cNvSpPr>
          <p:nvPr/>
        </p:nvSpPr>
        <p:spPr>
          <a:xfrm>
            <a:off x="4553893" y="3375014"/>
            <a:ext cx="1313209" cy="1323735"/>
          </a:xfrm>
          <a:prstGeom prst="rect">
            <a:avLst/>
          </a:prstGeom>
        </p:spPr>
        <p:txBody>
          <a:bodyPr lIns="0" tIns="0" rIns="0" bIns="0"/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v-SE" sz="1200" dirty="0" smtClean="0">
                <a:latin typeface="Calibri" pitchFamily="34" charset="0"/>
                <a:cs typeface="Calibri" pitchFamily="34" charset="0"/>
              </a:rPr>
              <a:t>Photoshop CS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v-S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MS</a:t>
            </a:r>
            <a:r>
              <a:rPr kumimoji="0" lang="sv-SE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Office 17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v-SE" sz="1200" baseline="0" dirty="0" smtClean="0">
                <a:latin typeface="Calibri" pitchFamily="34" charset="0"/>
                <a:cs typeface="Calibri" pitchFamily="34" charset="0"/>
              </a:rPr>
              <a:t>Windows</a:t>
            </a:r>
            <a:r>
              <a:rPr lang="sv-SE" sz="1200" dirty="0" smtClean="0">
                <a:latin typeface="Calibri" pitchFamily="34" charset="0"/>
                <a:cs typeface="Calibri" pitchFamily="34" charset="0"/>
              </a:rPr>
              <a:t> / </a:t>
            </a:r>
            <a:r>
              <a:rPr lang="sv-SE" sz="1200" dirty="0" err="1" smtClean="0">
                <a:latin typeface="Calibri" pitchFamily="34" charset="0"/>
                <a:cs typeface="Calibri" pitchFamily="34" charset="0"/>
              </a:rPr>
              <a:t>MacOS</a:t>
            </a:r>
            <a:endParaRPr lang="sv-SE" sz="1200" dirty="0" smtClean="0">
              <a:latin typeface="Calibri" pitchFamily="34" charset="0"/>
              <a:cs typeface="Calibri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v-S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InDesign</a:t>
            </a:r>
          </a:p>
        </p:txBody>
      </p:sp>
      <p:sp>
        <p:nvSpPr>
          <p:cNvPr id="20" name="Oval 477"/>
          <p:cNvSpPr/>
          <p:nvPr/>
        </p:nvSpPr>
        <p:spPr>
          <a:xfrm>
            <a:off x="5867102" y="346408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478"/>
          <p:cNvSpPr/>
          <p:nvPr/>
        </p:nvSpPr>
        <p:spPr>
          <a:xfrm>
            <a:off x="6019502" y="346408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479"/>
          <p:cNvSpPr/>
          <p:nvPr/>
        </p:nvSpPr>
        <p:spPr>
          <a:xfrm>
            <a:off x="6171902" y="346408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480"/>
          <p:cNvSpPr/>
          <p:nvPr/>
        </p:nvSpPr>
        <p:spPr>
          <a:xfrm>
            <a:off x="6324302" y="346408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481"/>
          <p:cNvSpPr/>
          <p:nvPr/>
        </p:nvSpPr>
        <p:spPr>
          <a:xfrm>
            <a:off x="6476702" y="346408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482"/>
          <p:cNvSpPr/>
          <p:nvPr/>
        </p:nvSpPr>
        <p:spPr>
          <a:xfrm>
            <a:off x="6629102" y="346408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483"/>
          <p:cNvSpPr/>
          <p:nvPr/>
        </p:nvSpPr>
        <p:spPr>
          <a:xfrm>
            <a:off x="6781502" y="346408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484"/>
          <p:cNvSpPr/>
          <p:nvPr/>
        </p:nvSpPr>
        <p:spPr>
          <a:xfrm>
            <a:off x="6933902" y="346408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485"/>
          <p:cNvSpPr/>
          <p:nvPr/>
        </p:nvSpPr>
        <p:spPr>
          <a:xfrm>
            <a:off x="5867102" y="376992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486"/>
          <p:cNvSpPr/>
          <p:nvPr/>
        </p:nvSpPr>
        <p:spPr>
          <a:xfrm>
            <a:off x="6019502" y="376992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487"/>
          <p:cNvSpPr/>
          <p:nvPr/>
        </p:nvSpPr>
        <p:spPr>
          <a:xfrm>
            <a:off x="6171902" y="376992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488"/>
          <p:cNvSpPr/>
          <p:nvPr/>
        </p:nvSpPr>
        <p:spPr>
          <a:xfrm>
            <a:off x="6324302" y="376992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489"/>
          <p:cNvSpPr/>
          <p:nvPr/>
        </p:nvSpPr>
        <p:spPr>
          <a:xfrm>
            <a:off x="6476702" y="376992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490"/>
          <p:cNvSpPr/>
          <p:nvPr/>
        </p:nvSpPr>
        <p:spPr>
          <a:xfrm>
            <a:off x="6629102" y="376992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491"/>
          <p:cNvSpPr/>
          <p:nvPr/>
        </p:nvSpPr>
        <p:spPr>
          <a:xfrm>
            <a:off x="6781502" y="376992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492"/>
          <p:cNvSpPr/>
          <p:nvPr/>
        </p:nvSpPr>
        <p:spPr>
          <a:xfrm>
            <a:off x="6933902" y="3769928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493"/>
          <p:cNvSpPr/>
          <p:nvPr/>
        </p:nvSpPr>
        <p:spPr>
          <a:xfrm>
            <a:off x="5867102" y="407605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494"/>
          <p:cNvSpPr/>
          <p:nvPr/>
        </p:nvSpPr>
        <p:spPr>
          <a:xfrm>
            <a:off x="6019502" y="407605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495"/>
          <p:cNvSpPr/>
          <p:nvPr/>
        </p:nvSpPr>
        <p:spPr>
          <a:xfrm>
            <a:off x="6171902" y="407605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496"/>
          <p:cNvSpPr/>
          <p:nvPr/>
        </p:nvSpPr>
        <p:spPr>
          <a:xfrm>
            <a:off x="6324302" y="407605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497"/>
          <p:cNvSpPr/>
          <p:nvPr/>
        </p:nvSpPr>
        <p:spPr>
          <a:xfrm>
            <a:off x="6476702" y="407605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98"/>
          <p:cNvSpPr/>
          <p:nvPr/>
        </p:nvSpPr>
        <p:spPr>
          <a:xfrm>
            <a:off x="6629102" y="407605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99"/>
          <p:cNvSpPr/>
          <p:nvPr/>
        </p:nvSpPr>
        <p:spPr>
          <a:xfrm>
            <a:off x="6781502" y="4076055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500"/>
          <p:cNvSpPr/>
          <p:nvPr/>
        </p:nvSpPr>
        <p:spPr>
          <a:xfrm>
            <a:off x="6933902" y="4076055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501"/>
          <p:cNvSpPr/>
          <p:nvPr/>
        </p:nvSpPr>
        <p:spPr>
          <a:xfrm>
            <a:off x="5867102" y="438847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502"/>
          <p:cNvSpPr/>
          <p:nvPr/>
        </p:nvSpPr>
        <p:spPr>
          <a:xfrm>
            <a:off x="6019502" y="438847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503"/>
          <p:cNvSpPr/>
          <p:nvPr/>
        </p:nvSpPr>
        <p:spPr>
          <a:xfrm>
            <a:off x="6171902" y="438847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504"/>
          <p:cNvSpPr/>
          <p:nvPr/>
        </p:nvSpPr>
        <p:spPr>
          <a:xfrm>
            <a:off x="6324302" y="438847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505"/>
          <p:cNvSpPr/>
          <p:nvPr/>
        </p:nvSpPr>
        <p:spPr>
          <a:xfrm>
            <a:off x="6476702" y="438847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506"/>
          <p:cNvSpPr/>
          <p:nvPr/>
        </p:nvSpPr>
        <p:spPr>
          <a:xfrm>
            <a:off x="6629102" y="438847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507"/>
          <p:cNvSpPr/>
          <p:nvPr/>
        </p:nvSpPr>
        <p:spPr>
          <a:xfrm>
            <a:off x="6781502" y="4388475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8"/>
          <p:cNvSpPr/>
          <p:nvPr/>
        </p:nvSpPr>
        <p:spPr>
          <a:xfrm>
            <a:off x="6933902" y="4388475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 Placeholder 9"/>
          <p:cNvSpPr txBox="1">
            <a:spLocks/>
          </p:cNvSpPr>
          <p:nvPr/>
        </p:nvSpPr>
        <p:spPr>
          <a:xfrm>
            <a:off x="329523" y="2989746"/>
            <a:ext cx="1893096" cy="275920"/>
          </a:xfrm>
          <a:prstGeom prst="rect">
            <a:avLst/>
          </a:prstGeom>
        </p:spPr>
        <p:txBody>
          <a:bodyPr lIns="0" tIns="0" rIns="0" bIns="0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OBJETIVO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55" name="Rectangle 8"/>
          <p:cNvSpPr/>
          <p:nvPr/>
        </p:nvSpPr>
        <p:spPr>
          <a:xfrm>
            <a:off x="219771" y="3375014"/>
            <a:ext cx="372452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endParaRPr lang="fr-FR" sz="1000" dirty="0" smtClean="0"/>
          </a:p>
          <a:p>
            <a:pPr>
              <a:tabLst>
                <a:tab pos="723900" algn="l"/>
                <a:tab pos="1447800" algn="l"/>
                <a:tab pos="2171700" algn="l"/>
              </a:tabLst>
            </a:pPr>
            <a:endParaRPr lang="fr-FR" sz="1000" dirty="0"/>
          </a:p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 </a:t>
            </a:r>
            <a:r>
              <a:rPr lang="fr-FR" sz="1000" dirty="0" err="1"/>
              <a:t>odio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semper </a:t>
            </a:r>
            <a:r>
              <a:rPr lang="fr-FR" sz="1000" dirty="0" err="1"/>
              <a:t>tortor</a:t>
            </a:r>
            <a:r>
              <a:rPr lang="fr-FR" sz="1000" dirty="0"/>
              <a:t>, id </a:t>
            </a:r>
            <a:r>
              <a:rPr lang="fr-FR" sz="1000" dirty="0" err="1"/>
              <a:t>eleifend</a:t>
            </a:r>
            <a:r>
              <a:rPr lang="fr-FR" sz="1000" dirty="0"/>
              <a:t> mi ante vitae ex. </a:t>
            </a:r>
          </a:p>
        </p:txBody>
      </p:sp>
      <p:cxnSp>
        <p:nvCxnSpPr>
          <p:cNvPr id="57" name="Connecteur droit 56"/>
          <p:cNvCxnSpPr/>
          <p:nvPr/>
        </p:nvCxnSpPr>
        <p:spPr>
          <a:xfrm>
            <a:off x="3973163" y="3009877"/>
            <a:ext cx="0" cy="175224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 Placeholder 9"/>
          <p:cNvSpPr txBox="1">
            <a:spLocks/>
          </p:cNvSpPr>
          <p:nvPr/>
        </p:nvSpPr>
        <p:spPr>
          <a:xfrm>
            <a:off x="329523" y="5273584"/>
            <a:ext cx="2621637" cy="295248"/>
          </a:xfrm>
          <a:prstGeom prst="rect">
            <a:avLst/>
          </a:prstGeom>
        </p:spPr>
        <p:txBody>
          <a:bodyPr lIns="0" tIns="0" rIns="0" bIns="0"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>
                <a:latin typeface="Agency FB" panose="020B0503020202020204" pitchFamily="34" charset="0"/>
                <a:ea typeface="Antonio" charset="0"/>
                <a:cs typeface="Antonio" charset="0"/>
              </a:rPr>
              <a:t>EXPERIÊNCIA </a:t>
            </a:r>
            <a:r>
              <a:rPr lang="en-US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PROFISSIONAL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955945" y="5593278"/>
            <a:ext cx="521439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 smtClean="0">
                <a:solidFill>
                  <a:srgbClr val="2DA2BF"/>
                </a:solidFill>
              </a:rPr>
              <a:t>CARGO EXERCIDO | </a:t>
            </a:r>
            <a:r>
              <a:rPr lang="fr-FR" sz="1000" b="1" dirty="0" smtClean="0">
                <a:solidFill>
                  <a:srgbClr val="2DA2BF"/>
                </a:solidFill>
              </a:rPr>
              <a:t>EMPRESA</a:t>
            </a:r>
            <a:endParaRPr lang="fr-FR" sz="1000" b="1" dirty="0">
              <a:solidFill>
                <a:srgbClr val="2DA2BF"/>
              </a:solidFill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Lorem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endParaRPr lang="fr-FR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defTabSz="685800">
              <a:defRPr/>
            </a:pPr>
            <a:endParaRPr lang="fr-FR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defTabSz="685800">
              <a:defRPr/>
            </a:pPr>
            <a:r>
              <a:rPr lang="fr-FR" sz="1000" b="1" dirty="0">
                <a:solidFill>
                  <a:srgbClr val="2DA2BF"/>
                </a:solidFill>
              </a:rPr>
              <a:t>CARGO EXERCIDO | </a:t>
            </a:r>
            <a:r>
              <a:rPr lang="fr-FR" sz="1000" b="1" dirty="0">
                <a:solidFill>
                  <a:srgbClr val="2DA2BF"/>
                </a:solidFill>
              </a:rPr>
              <a:t>EMPRESA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endParaRPr lang="fr-FR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defTabSz="685800">
              <a:defRPr/>
            </a:pPr>
            <a:endParaRPr lang="fr-FR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defTabSz="685800">
              <a:defRPr/>
            </a:pPr>
            <a:r>
              <a:rPr lang="fr-FR" sz="1000" b="1" dirty="0">
                <a:solidFill>
                  <a:srgbClr val="2DA2BF"/>
                </a:solidFill>
              </a:rPr>
              <a:t>CARGO EXERCIDO | </a:t>
            </a:r>
            <a:r>
              <a:rPr lang="fr-FR" sz="1000" b="1" dirty="0">
                <a:solidFill>
                  <a:srgbClr val="2DA2BF"/>
                </a:solidFill>
              </a:rPr>
              <a:t>EMPRESA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endParaRPr lang="fr-FR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465" y="5593278"/>
            <a:ext cx="1861549" cy="2351314"/>
          </a:xfrm>
          <a:prstGeom prst="rect">
            <a:avLst/>
          </a:prstGeom>
          <a:pattFill prst="wd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08695" y="5823515"/>
            <a:ext cx="10502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rgbClr val="2DA2BF"/>
                </a:solidFill>
              </a:rPr>
              <a:t>2012 - 2018</a:t>
            </a:r>
            <a:endParaRPr lang="fr-FR" sz="1400" dirty="0"/>
          </a:p>
        </p:txBody>
      </p:sp>
      <p:sp>
        <p:nvSpPr>
          <p:cNvPr id="63" name="Rectangle 62"/>
          <p:cNvSpPr/>
          <p:nvPr/>
        </p:nvSpPr>
        <p:spPr>
          <a:xfrm>
            <a:off x="399836" y="6682663"/>
            <a:ext cx="10502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rgbClr val="2DA2BF"/>
                </a:solidFill>
              </a:rPr>
              <a:t>2012 - 2018</a:t>
            </a:r>
            <a:endParaRPr lang="fr-FR" sz="1400" dirty="0"/>
          </a:p>
        </p:txBody>
      </p:sp>
      <p:sp>
        <p:nvSpPr>
          <p:cNvPr id="64" name="Rectangle 63"/>
          <p:cNvSpPr/>
          <p:nvPr/>
        </p:nvSpPr>
        <p:spPr>
          <a:xfrm>
            <a:off x="409095" y="7476124"/>
            <a:ext cx="10502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rgbClr val="2DA2BF"/>
                </a:solidFill>
              </a:rPr>
              <a:t>2012 - 2018</a:t>
            </a:r>
            <a:endParaRPr lang="fr-FR" sz="1400" dirty="0"/>
          </a:p>
        </p:txBody>
      </p:sp>
      <p:cxnSp>
        <p:nvCxnSpPr>
          <p:cNvPr id="66" name="Connecteur droit 65"/>
          <p:cNvCxnSpPr/>
          <p:nvPr/>
        </p:nvCxnSpPr>
        <p:spPr>
          <a:xfrm>
            <a:off x="2421556" y="4997513"/>
            <a:ext cx="321352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3464" y="8584547"/>
            <a:ext cx="1861549" cy="1234225"/>
          </a:xfrm>
          <a:prstGeom prst="rect">
            <a:avLst/>
          </a:prstGeom>
          <a:pattFill prst="wd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9" name="object 108"/>
          <p:cNvSpPr txBox="1"/>
          <p:nvPr/>
        </p:nvSpPr>
        <p:spPr>
          <a:xfrm>
            <a:off x="2082032" y="8587667"/>
            <a:ext cx="2304592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 smtClean="0">
                <a:solidFill>
                  <a:srgbClr val="2DA2BF"/>
                </a:solidFill>
              </a:rPr>
              <a:t>GRAU – UNIVERSIDADE </a:t>
            </a:r>
            <a:endParaRPr lang="fr-FR" sz="1000" b="1" dirty="0">
              <a:solidFill>
                <a:srgbClr val="2DA2BF"/>
              </a:solidFill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Lorem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/>
            </a:r>
            <a:b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endParaRPr lang="fr-FR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defTabSz="685800">
              <a:defRPr/>
            </a:pPr>
            <a:endParaRPr lang="fr-FR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defTabSz="685800">
              <a:defRPr/>
            </a:pPr>
            <a:r>
              <a:rPr lang="fr-FR" sz="1000" b="1" dirty="0">
                <a:solidFill>
                  <a:srgbClr val="2DA2BF"/>
                </a:solidFill>
              </a:rPr>
              <a:t>GRAU – UNIVERSIDADE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</a:p>
        </p:txBody>
      </p:sp>
      <p:sp>
        <p:nvSpPr>
          <p:cNvPr id="71" name="Rectangle 70"/>
          <p:cNvSpPr/>
          <p:nvPr/>
        </p:nvSpPr>
        <p:spPr>
          <a:xfrm>
            <a:off x="608522" y="8755895"/>
            <a:ext cx="5501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rgbClr val="2DA2BF"/>
                </a:solidFill>
              </a:rPr>
              <a:t>2012</a:t>
            </a:r>
            <a:endParaRPr lang="fr-FR" sz="1400" dirty="0"/>
          </a:p>
        </p:txBody>
      </p:sp>
      <p:sp>
        <p:nvSpPr>
          <p:cNvPr id="72" name="Rectangle 71"/>
          <p:cNvSpPr/>
          <p:nvPr/>
        </p:nvSpPr>
        <p:spPr>
          <a:xfrm>
            <a:off x="609711" y="9344139"/>
            <a:ext cx="5501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rgbClr val="2DA2BF"/>
                </a:solidFill>
              </a:rPr>
              <a:t>2012</a:t>
            </a:r>
            <a:endParaRPr lang="fr-FR" sz="1400" dirty="0"/>
          </a:p>
        </p:txBody>
      </p:sp>
      <p:cxnSp>
        <p:nvCxnSpPr>
          <p:cNvPr id="73" name="Connecteur droit 72"/>
          <p:cNvCxnSpPr/>
          <p:nvPr/>
        </p:nvCxnSpPr>
        <p:spPr>
          <a:xfrm flipH="1">
            <a:off x="4388278" y="8584548"/>
            <a:ext cx="11706" cy="147385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259963" y="8184484"/>
            <a:ext cx="10999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Agency FB" panose="020B0503020202020204" pitchFamily="34" charset="0"/>
                <a:ea typeface="Antonio" charset="0"/>
                <a:cs typeface="Antonio" charset="0"/>
              </a:rPr>
              <a:t>FORMAÇÃO </a:t>
            </a:r>
            <a:endParaRPr lang="fr-FR" sz="2000" dirty="0">
              <a:latin typeface="Agency FB" panose="020B0503020202020204" pitchFamily="34" charset="0"/>
            </a:endParaRPr>
          </a:p>
        </p:txBody>
      </p:sp>
      <p:sp>
        <p:nvSpPr>
          <p:cNvPr id="76" name="Text Placeholder 9"/>
          <p:cNvSpPr txBox="1">
            <a:spLocks/>
          </p:cNvSpPr>
          <p:nvPr/>
        </p:nvSpPr>
        <p:spPr>
          <a:xfrm>
            <a:off x="4702814" y="8308627"/>
            <a:ext cx="1893096" cy="275920"/>
          </a:xfrm>
          <a:prstGeom prst="rect">
            <a:avLst/>
          </a:prstGeom>
        </p:spPr>
        <p:txBody>
          <a:bodyPr lIns="0" tIns="0" rIns="0" bIns="0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IDIOMAS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77" name="Oval 477"/>
          <p:cNvSpPr/>
          <p:nvPr/>
        </p:nvSpPr>
        <p:spPr>
          <a:xfrm>
            <a:off x="6013212" y="876283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478"/>
          <p:cNvSpPr/>
          <p:nvPr/>
        </p:nvSpPr>
        <p:spPr>
          <a:xfrm>
            <a:off x="6165612" y="876283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479"/>
          <p:cNvSpPr/>
          <p:nvPr/>
        </p:nvSpPr>
        <p:spPr>
          <a:xfrm>
            <a:off x="6318012" y="876283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480"/>
          <p:cNvSpPr/>
          <p:nvPr/>
        </p:nvSpPr>
        <p:spPr>
          <a:xfrm>
            <a:off x="6470412" y="876283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481"/>
          <p:cNvSpPr/>
          <p:nvPr/>
        </p:nvSpPr>
        <p:spPr>
          <a:xfrm>
            <a:off x="6622812" y="876283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482"/>
          <p:cNvSpPr/>
          <p:nvPr/>
        </p:nvSpPr>
        <p:spPr>
          <a:xfrm>
            <a:off x="6775212" y="876283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483"/>
          <p:cNvSpPr/>
          <p:nvPr/>
        </p:nvSpPr>
        <p:spPr>
          <a:xfrm>
            <a:off x="6927612" y="876283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484"/>
          <p:cNvSpPr/>
          <p:nvPr/>
        </p:nvSpPr>
        <p:spPr>
          <a:xfrm>
            <a:off x="7080012" y="876283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485"/>
          <p:cNvSpPr/>
          <p:nvPr/>
        </p:nvSpPr>
        <p:spPr>
          <a:xfrm>
            <a:off x="6013212" y="906867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486"/>
          <p:cNvSpPr/>
          <p:nvPr/>
        </p:nvSpPr>
        <p:spPr>
          <a:xfrm>
            <a:off x="6165612" y="906867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487"/>
          <p:cNvSpPr/>
          <p:nvPr/>
        </p:nvSpPr>
        <p:spPr>
          <a:xfrm>
            <a:off x="6318012" y="906867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488"/>
          <p:cNvSpPr/>
          <p:nvPr/>
        </p:nvSpPr>
        <p:spPr>
          <a:xfrm>
            <a:off x="6470412" y="906867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489"/>
          <p:cNvSpPr/>
          <p:nvPr/>
        </p:nvSpPr>
        <p:spPr>
          <a:xfrm>
            <a:off x="6622812" y="906867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490"/>
          <p:cNvSpPr/>
          <p:nvPr/>
        </p:nvSpPr>
        <p:spPr>
          <a:xfrm>
            <a:off x="6775212" y="906867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491"/>
          <p:cNvSpPr/>
          <p:nvPr/>
        </p:nvSpPr>
        <p:spPr>
          <a:xfrm>
            <a:off x="6927612" y="906867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492"/>
          <p:cNvSpPr/>
          <p:nvPr/>
        </p:nvSpPr>
        <p:spPr>
          <a:xfrm>
            <a:off x="7080012" y="9068678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ext Placeholder 40"/>
          <p:cNvSpPr txBox="1">
            <a:spLocks/>
          </p:cNvSpPr>
          <p:nvPr/>
        </p:nvSpPr>
        <p:spPr>
          <a:xfrm>
            <a:off x="4686643" y="8682272"/>
            <a:ext cx="1313209" cy="969644"/>
          </a:xfrm>
          <a:prstGeom prst="rect">
            <a:avLst/>
          </a:prstGeom>
        </p:spPr>
        <p:txBody>
          <a:bodyPr lIns="0" tIns="0" rIns="0" bIns="0"/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v-SE" sz="1200" dirty="0" smtClean="0">
                <a:latin typeface="Calibri" pitchFamily="34" charset="0"/>
                <a:cs typeface="Calibri" pitchFamily="34" charset="0"/>
              </a:rPr>
              <a:t>Inglês</a:t>
            </a:r>
            <a:endParaRPr lang="sv-SE" sz="1200" dirty="0" smtClean="0">
              <a:latin typeface="Calibri" pitchFamily="34" charset="0"/>
              <a:cs typeface="Calibri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v-S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Italiano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v-SE" sz="1200" dirty="0" smtClean="0">
                <a:latin typeface="Calibri" pitchFamily="34" charset="0"/>
                <a:cs typeface="Calibri" pitchFamily="34" charset="0"/>
              </a:rPr>
              <a:t>Francês</a:t>
            </a:r>
            <a:endParaRPr kumimoji="0" lang="sv-SE" sz="1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5" name="Oval 485"/>
          <p:cNvSpPr/>
          <p:nvPr/>
        </p:nvSpPr>
        <p:spPr>
          <a:xfrm>
            <a:off x="6013212" y="9374517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486"/>
          <p:cNvSpPr/>
          <p:nvPr/>
        </p:nvSpPr>
        <p:spPr>
          <a:xfrm>
            <a:off x="6165612" y="9374517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487"/>
          <p:cNvSpPr/>
          <p:nvPr/>
        </p:nvSpPr>
        <p:spPr>
          <a:xfrm>
            <a:off x="6318012" y="9374517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488"/>
          <p:cNvSpPr/>
          <p:nvPr/>
        </p:nvSpPr>
        <p:spPr>
          <a:xfrm>
            <a:off x="6470412" y="9374517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489"/>
          <p:cNvSpPr/>
          <p:nvPr/>
        </p:nvSpPr>
        <p:spPr>
          <a:xfrm>
            <a:off x="6622812" y="9374517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490"/>
          <p:cNvSpPr/>
          <p:nvPr/>
        </p:nvSpPr>
        <p:spPr>
          <a:xfrm>
            <a:off x="6775212" y="9374517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491"/>
          <p:cNvSpPr/>
          <p:nvPr/>
        </p:nvSpPr>
        <p:spPr>
          <a:xfrm>
            <a:off x="6927612" y="9374517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492"/>
          <p:cNvSpPr/>
          <p:nvPr/>
        </p:nvSpPr>
        <p:spPr>
          <a:xfrm>
            <a:off x="7080012" y="9374517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-2" y="10186365"/>
            <a:ext cx="7559675" cy="494718"/>
          </a:xfrm>
          <a:prstGeom prst="rect">
            <a:avLst/>
          </a:prstGeom>
          <a:solidFill>
            <a:srgbClr val="2DA2B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07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299</Words>
  <Application>Microsoft Office PowerPoint</Application>
  <PresentationFormat>Personalizado</PresentationFormat>
  <Paragraphs>42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Agency FB</vt:lpstr>
      <vt:lpstr>Antonio</vt:lpstr>
      <vt:lpstr>Arial</vt:lpstr>
      <vt:lpstr>Calibri</vt:lpstr>
      <vt:lpstr>Calibri Light</vt:lpstr>
      <vt:lpstr>Lato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49</cp:revision>
  <dcterms:created xsi:type="dcterms:W3CDTF">2017-12-01T13:45:18Z</dcterms:created>
  <dcterms:modified xsi:type="dcterms:W3CDTF">2019-01-31T15:39:03Z</dcterms:modified>
</cp:coreProperties>
</file>