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"/>
    <p:restoredTop sz="94634"/>
  </p:normalViewPr>
  <p:slideViewPr>
    <p:cSldViewPr snapToGrid="0" snapToObjects="1">
      <p:cViewPr>
        <p:scale>
          <a:sx n="112" d="100"/>
          <a:sy n="112" d="100"/>
        </p:scale>
        <p:origin x="1032" y="-4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F33FE-260D-7548-B868-81DA8FA1F96C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52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0" y="5615"/>
            <a:ext cx="423705" cy="106861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872523" y="3089"/>
            <a:ext cx="5700545" cy="1588817"/>
          </a:xfrm>
          <a:prstGeom prst="rect">
            <a:avLst/>
          </a:prstGeom>
          <a:gradFill flip="none" rotWithShape="1">
            <a:gsLst>
              <a:gs pos="0">
                <a:srgbClr val="FF3C3C">
                  <a:shade val="30000"/>
                  <a:satMod val="115000"/>
                </a:srgbClr>
              </a:gs>
              <a:gs pos="50000">
                <a:srgbClr val="FF3C3C">
                  <a:shade val="67500"/>
                  <a:satMod val="115000"/>
                </a:srgbClr>
              </a:gs>
              <a:gs pos="100000">
                <a:srgbClr val="FF3C3C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1859130" y="8937697"/>
            <a:ext cx="5700545" cy="1754115"/>
          </a:xfrm>
          <a:prstGeom prst="rect">
            <a:avLst/>
          </a:prstGeom>
          <a:gradFill flip="none" rotWithShape="1">
            <a:gsLst>
              <a:gs pos="0">
                <a:srgbClr val="FF3C3C">
                  <a:shade val="30000"/>
                  <a:satMod val="115000"/>
                </a:srgbClr>
              </a:gs>
              <a:gs pos="50000">
                <a:srgbClr val="FF3C3C">
                  <a:shade val="67500"/>
                  <a:satMod val="115000"/>
                </a:srgbClr>
              </a:gs>
              <a:gs pos="100000">
                <a:srgbClr val="FF3C3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444888" y="8700294"/>
            <a:ext cx="1395411" cy="199151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138091" y="7574061"/>
            <a:ext cx="2023997" cy="20239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52385" y="-505"/>
            <a:ext cx="1395411" cy="199151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0" y="5616"/>
            <a:ext cx="423705" cy="106861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48" r="8409"/>
          <a:stretch/>
        </p:blipFill>
        <p:spPr>
          <a:xfrm>
            <a:off x="177331" y="249604"/>
            <a:ext cx="2018922" cy="2034224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sp>
        <p:nvSpPr>
          <p:cNvPr id="7" name="object 108"/>
          <p:cNvSpPr txBox="1"/>
          <p:nvPr/>
        </p:nvSpPr>
        <p:spPr>
          <a:xfrm>
            <a:off x="503441" y="3252425"/>
            <a:ext cx="3117946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</a:t>
            </a:r>
            <a:r>
              <a:rPr lang="fr-FR" sz="1000" b="1" dirty="0" smtClean="0"/>
              <a:t>GRAU – UNIVERSIDADE 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it-IT" sz="1000" dirty="0"/>
              <a:t>Morbi tristique sapien nec nulla rutrum imperdiet. </a:t>
            </a:r>
            <a:r>
              <a:rPr lang="fr-FR" sz="1000" dirty="0" smtClean="0"/>
              <a:t/>
            </a:r>
            <a:br>
              <a:rPr lang="fr-FR" sz="1000" dirty="0" smtClean="0"/>
            </a:br>
            <a:endParaRPr lang="fr-FR" sz="1000" dirty="0" smtClean="0"/>
          </a:p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</a:t>
            </a:r>
            <a:r>
              <a:rPr lang="fr-FR" sz="1000" b="1" dirty="0"/>
              <a:t>GRAU – UNIVERSIDADE 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it-IT" sz="1000" dirty="0"/>
              <a:t>Morbi tristique sapien nec nulla rutrum imperdiet.</a:t>
            </a:r>
            <a:endParaRPr lang="fr-FR" sz="1000" dirty="0" smtClean="0"/>
          </a:p>
        </p:txBody>
      </p:sp>
      <p:sp>
        <p:nvSpPr>
          <p:cNvPr id="8" name="object 108"/>
          <p:cNvSpPr txBox="1"/>
          <p:nvPr/>
        </p:nvSpPr>
        <p:spPr>
          <a:xfrm>
            <a:off x="3943177" y="3252425"/>
            <a:ext cx="3439736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</a:t>
            </a:r>
            <a:r>
              <a:rPr lang="fr-FR" sz="1000" b="1" dirty="0"/>
              <a:t>GRAU – UNIVERSIDADE 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it-IT" sz="1000" dirty="0"/>
              <a:t>Morbi tristique sapien nec nulla rutrum imperdiet.</a:t>
            </a:r>
            <a:r>
              <a:rPr lang="fr-FR" sz="1000" dirty="0" smtClean="0"/>
              <a:t/>
            </a:r>
            <a:br>
              <a:rPr lang="fr-FR" sz="1000" dirty="0" smtClean="0"/>
            </a:br>
            <a:endParaRPr lang="fr-FR" sz="1000" dirty="0" smtClean="0"/>
          </a:p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</a:t>
            </a:r>
            <a:r>
              <a:rPr lang="fr-FR" sz="1000" b="1" dirty="0"/>
              <a:t>GRAU – UNIVERSIDADE 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it-IT" sz="1000" dirty="0"/>
              <a:t>Morbi tristique sapien nec nulla rutrum imperdiet.</a:t>
            </a:r>
            <a:endParaRPr lang="fr-FR" sz="1000" dirty="0" smtClean="0"/>
          </a:p>
        </p:txBody>
      </p:sp>
      <p:sp>
        <p:nvSpPr>
          <p:cNvPr id="9" name="TextBox 27"/>
          <p:cNvSpPr txBox="1"/>
          <p:nvPr/>
        </p:nvSpPr>
        <p:spPr>
          <a:xfrm>
            <a:off x="813861" y="2687142"/>
            <a:ext cx="2285999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>
                <a:solidFill>
                  <a:srgbClr val="262626"/>
                </a:solidFill>
                <a:cs typeface="Avenir Book"/>
              </a:rPr>
              <a:t>Formação</a:t>
            </a:r>
            <a:r>
              <a:rPr lang="en-US" sz="1727" dirty="0">
                <a:solidFill>
                  <a:srgbClr val="262626"/>
                </a:solidFill>
                <a:cs typeface="Avenir Book"/>
              </a:rPr>
              <a:t> 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cxnSp>
        <p:nvCxnSpPr>
          <p:cNvPr id="10" name="Straight Connector 93"/>
          <p:cNvCxnSpPr/>
          <p:nvPr/>
        </p:nvCxnSpPr>
        <p:spPr>
          <a:xfrm>
            <a:off x="503441" y="3050420"/>
            <a:ext cx="6748385" cy="0"/>
          </a:xfrm>
          <a:prstGeom prst="line">
            <a:avLst/>
          </a:prstGeom>
          <a:ln w="12700" cmpd="sng">
            <a:solidFill>
              <a:srgbClr val="00206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03441" y="2755460"/>
            <a:ext cx="150010" cy="150010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3" name="TextBox 11"/>
          <p:cNvSpPr txBox="1"/>
          <p:nvPr/>
        </p:nvSpPr>
        <p:spPr>
          <a:xfrm>
            <a:off x="789650" y="4574079"/>
            <a:ext cx="2384751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>
                <a:solidFill>
                  <a:srgbClr val="262626"/>
                </a:solidFill>
                <a:cs typeface="Avenir Book"/>
              </a:rPr>
              <a:t>Experiência</a:t>
            </a:r>
            <a:r>
              <a:rPr lang="en-US" sz="1727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727" dirty="0" err="1">
                <a:solidFill>
                  <a:srgbClr val="262626"/>
                </a:solidFill>
                <a:cs typeface="Avenir Book"/>
              </a:rPr>
              <a:t>profissional</a:t>
            </a:r>
            <a:r>
              <a:rPr lang="en-US" sz="1727" dirty="0">
                <a:solidFill>
                  <a:srgbClr val="262626"/>
                </a:solidFill>
                <a:cs typeface="Avenir Book"/>
              </a:rPr>
              <a:t> 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cxnSp>
        <p:nvCxnSpPr>
          <p:cNvPr id="14" name="Straight Connector 21"/>
          <p:cNvCxnSpPr/>
          <p:nvPr/>
        </p:nvCxnSpPr>
        <p:spPr>
          <a:xfrm>
            <a:off x="486935" y="4940065"/>
            <a:ext cx="6748385" cy="0"/>
          </a:xfrm>
          <a:prstGeom prst="line">
            <a:avLst/>
          </a:prstGeom>
          <a:ln w="12700" cmpd="sng">
            <a:solidFill>
              <a:srgbClr val="00206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79230" y="4631952"/>
            <a:ext cx="150010" cy="150010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6" name="object 40"/>
          <p:cNvSpPr txBox="1"/>
          <p:nvPr/>
        </p:nvSpPr>
        <p:spPr>
          <a:xfrm>
            <a:off x="503441" y="5148801"/>
            <a:ext cx="3059937" cy="20005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2010- 2015 | </a:t>
            </a:r>
            <a:r>
              <a:rPr lang="fr-FR" sz="1000" b="1" dirty="0" smtClean="0"/>
              <a:t>CARGO EXERCIDO | </a:t>
            </a:r>
            <a:r>
              <a:rPr lang="fr-FR" sz="1000" b="1" dirty="0" smtClean="0"/>
              <a:t>EMPRESA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 smtClean="0"/>
              <a:t>posuere</a:t>
            </a:r>
            <a:r>
              <a:rPr lang="fr-FR" sz="1000" dirty="0"/>
              <a:t>.</a:t>
            </a:r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/>
              <a:t>2010- 2015 | </a:t>
            </a:r>
            <a:r>
              <a:rPr lang="fr-FR" sz="1000" b="1" dirty="0"/>
              <a:t>CARGO EXERCIDO | </a:t>
            </a:r>
            <a:r>
              <a:rPr lang="fr-FR" sz="1000" b="1" dirty="0"/>
              <a:t>EMPRESA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</a:t>
            </a:r>
          </a:p>
        </p:txBody>
      </p:sp>
      <p:sp>
        <p:nvSpPr>
          <p:cNvPr id="19" name="object 40"/>
          <p:cNvSpPr txBox="1"/>
          <p:nvPr/>
        </p:nvSpPr>
        <p:spPr>
          <a:xfrm>
            <a:off x="3943177" y="5148801"/>
            <a:ext cx="3059937" cy="20005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2010- 2015 | </a:t>
            </a:r>
            <a:r>
              <a:rPr lang="fr-FR" sz="1000" b="1" dirty="0"/>
              <a:t>CARGO EXERCIDO | </a:t>
            </a:r>
            <a:r>
              <a:rPr lang="fr-FR" sz="1000" b="1" dirty="0"/>
              <a:t>EMPRESA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</a:t>
            </a:r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/>
              <a:t>2010- 2015 | </a:t>
            </a:r>
            <a:r>
              <a:rPr lang="fr-FR" sz="1000" b="1" dirty="0"/>
              <a:t>CARGO EXERCIDO | </a:t>
            </a:r>
            <a:r>
              <a:rPr lang="fr-FR" sz="1000" b="1" dirty="0"/>
              <a:t>EMPRESA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</a:t>
            </a:r>
          </a:p>
        </p:txBody>
      </p:sp>
      <p:sp>
        <p:nvSpPr>
          <p:cNvPr id="20" name="TextBox 26"/>
          <p:cNvSpPr txBox="1"/>
          <p:nvPr/>
        </p:nvSpPr>
        <p:spPr>
          <a:xfrm>
            <a:off x="479230" y="7845692"/>
            <a:ext cx="6756089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21" name="TextBox 11"/>
          <p:cNvSpPr txBox="1"/>
          <p:nvPr/>
        </p:nvSpPr>
        <p:spPr>
          <a:xfrm>
            <a:off x="789650" y="7358084"/>
            <a:ext cx="2384751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smtClean="0">
                <a:solidFill>
                  <a:srgbClr val="262626"/>
                </a:solidFill>
                <a:cs typeface="Avenir Book"/>
              </a:rPr>
              <a:t>Objetivo 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86935" y="7724070"/>
            <a:ext cx="6748385" cy="0"/>
          </a:xfrm>
          <a:prstGeom prst="line">
            <a:avLst/>
          </a:prstGeom>
          <a:ln w="12700" cmpd="sng">
            <a:solidFill>
              <a:srgbClr val="00206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79230" y="7415957"/>
            <a:ext cx="150010" cy="150010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354566" y="851935"/>
            <a:ext cx="5220923" cy="695090"/>
          </a:xfrm>
          <a:prstGeom prst="rect">
            <a:avLst/>
          </a:prstGeom>
        </p:spPr>
        <p:txBody>
          <a:bodyPr vert="horz" lIns="98694" tIns="49347" rIns="98694" bIns="49347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fr-FR" sz="3022" dirty="0" smtClean="0">
                <a:solidFill>
                  <a:schemeClr val="bg1"/>
                </a:solidFill>
                <a:latin typeface="+mn-lt"/>
                <a:cs typeface="Avenir Book"/>
              </a:rPr>
              <a:t>Laëtitia CARTIERA</a:t>
            </a:r>
            <a:r>
              <a:rPr lang="en-US" sz="3454" spc="324" dirty="0">
                <a:solidFill>
                  <a:schemeClr val="bg1"/>
                </a:solidFill>
                <a:latin typeface="+mn-lt"/>
                <a:cs typeface="Avenir Book"/>
              </a:rPr>
              <a:t/>
            </a:r>
            <a:br>
              <a:rPr lang="en-US" sz="3454" spc="324" dirty="0">
                <a:solidFill>
                  <a:schemeClr val="bg1"/>
                </a:solidFill>
                <a:latin typeface="+mn-lt"/>
                <a:cs typeface="Avenir Book"/>
              </a:rPr>
            </a:br>
            <a:r>
              <a:rPr lang="de-DE" sz="1511" dirty="0">
                <a:solidFill>
                  <a:schemeClr val="bg1"/>
                </a:solidFill>
                <a:latin typeface="+mn-lt"/>
                <a:cs typeface="Avenir Book"/>
              </a:rPr>
              <a:t>Titulo do trabalho </a:t>
            </a:r>
            <a:endParaRPr lang="en-US" sz="1511" dirty="0">
              <a:solidFill>
                <a:schemeClr val="bg1"/>
              </a:solidFill>
              <a:latin typeface="+mn-lt"/>
              <a:cs typeface="Avenir Book"/>
            </a:endParaRPr>
          </a:p>
        </p:txBody>
      </p:sp>
      <p:sp>
        <p:nvSpPr>
          <p:cNvPr id="26" name="TextBox 203"/>
          <p:cNvSpPr txBox="1"/>
          <p:nvPr/>
        </p:nvSpPr>
        <p:spPr>
          <a:xfrm>
            <a:off x="2828599" y="2089103"/>
            <a:ext cx="1666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name@mail.com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7" name="TextBox 204"/>
          <p:cNvSpPr txBox="1"/>
          <p:nvPr/>
        </p:nvSpPr>
        <p:spPr>
          <a:xfrm>
            <a:off x="2828599" y="1719420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000 111 333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" name="TextBox 205"/>
          <p:cNvSpPr txBox="1"/>
          <p:nvPr/>
        </p:nvSpPr>
        <p:spPr>
          <a:xfrm>
            <a:off x="4494992" y="2147795"/>
            <a:ext cx="169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LinkedIn.com/name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9" name="TextBox 206"/>
          <p:cNvSpPr txBox="1"/>
          <p:nvPr/>
        </p:nvSpPr>
        <p:spPr>
          <a:xfrm>
            <a:off x="4494992" y="1688993"/>
            <a:ext cx="16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12 Street Name</a:t>
            </a:r>
            <a:b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dirty="0" err="1" smtClean="0">
                <a:latin typeface="Lato" panose="020F0502020204030203" pitchFamily="34" charset="0"/>
                <a:cs typeface="Lato" panose="020F0502020204030203" pitchFamily="34" charset="0"/>
              </a:rPr>
              <a:t>Lisboa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30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376" y="2148472"/>
            <a:ext cx="295159" cy="295159"/>
          </a:xfrm>
          <a:prstGeom prst="rect">
            <a:avLst/>
          </a:prstGeom>
        </p:spPr>
      </p:pic>
      <p:pic>
        <p:nvPicPr>
          <p:cNvPr id="31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957" y="2078858"/>
            <a:ext cx="279210" cy="279210"/>
          </a:xfrm>
          <a:prstGeom prst="rect">
            <a:avLst/>
          </a:prstGeom>
        </p:spPr>
      </p:pic>
      <p:pic>
        <p:nvPicPr>
          <p:cNvPr id="32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940" y="1714396"/>
            <a:ext cx="251245" cy="251245"/>
          </a:xfrm>
          <a:prstGeom prst="rect">
            <a:avLst/>
          </a:prstGeom>
        </p:spPr>
      </p:pic>
      <p:pic>
        <p:nvPicPr>
          <p:cNvPr id="33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599" y="1732541"/>
            <a:ext cx="302713" cy="302713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2576171" y="9089292"/>
            <a:ext cx="16237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PERSONALIDADE</a:t>
            </a:r>
            <a:endParaRPr lang="fr-FR" sz="1600" dirty="0"/>
          </a:p>
        </p:txBody>
      </p:sp>
      <p:sp>
        <p:nvSpPr>
          <p:cNvPr id="38" name="TextBox 45"/>
          <p:cNvSpPr txBox="1"/>
          <p:nvPr/>
        </p:nvSpPr>
        <p:spPr>
          <a:xfrm>
            <a:off x="2431623" y="9585977"/>
            <a:ext cx="73903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err="1" smtClean="0"/>
              <a:t>Líder</a:t>
            </a:r>
            <a:endParaRPr lang="en-US" sz="900" b="1" dirty="0" smtClean="0"/>
          </a:p>
          <a:p>
            <a:pPr algn="r"/>
            <a:endParaRPr lang="en-US" sz="900" b="1" dirty="0"/>
          </a:p>
          <a:p>
            <a:pPr algn="r"/>
            <a:r>
              <a:rPr lang="en-US" sz="900" b="1" dirty="0" err="1" smtClean="0"/>
              <a:t>Criativo</a:t>
            </a:r>
            <a:endParaRPr lang="en-US" sz="900" b="1" dirty="0" smtClean="0"/>
          </a:p>
          <a:p>
            <a:pPr algn="r"/>
            <a:endParaRPr lang="en-US" sz="900" b="1" dirty="0"/>
          </a:p>
          <a:p>
            <a:pPr algn="r"/>
            <a:r>
              <a:rPr lang="en-US" sz="900" b="1" dirty="0" err="1" smtClean="0"/>
              <a:t>Organizado</a:t>
            </a:r>
            <a:endParaRPr lang="en-US" sz="900" b="1" dirty="0" smtClean="0"/>
          </a:p>
        </p:txBody>
      </p:sp>
      <p:sp>
        <p:nvSpPr>
          <p:cNvPr id="39" name="Rectangle 38"/>
          <p:cNvSpPr/>
          <p:nvPr/>
        </p:nvSpPr>
        <p:spPr>
          <a:xfrm>
            <a:off x="3396178" y="9631497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96178" y="9928182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396178" y="10212454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396178" y="9631496"/>
            <a:ext cx="775401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396179" y="9928099"/>
            <a:ext cx="591658" cy="138009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391139" y="10212454"/>
            <a:ext cx="951554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915650" y="9089292"/>
            <a:ext cx="15903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/>
              <a:t>QUALIFICAÇÕES </a:t>
            </a:r>
            <a:endParaRPr lang="fr-FR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4677168" y="9585977"/>
            <a:ext cx="100762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Photoshop CS</a:t>
            </a:r>
          </a:p>
          <a:p>
            <a:pPr algn="r"/>
            <a:endParaRPr lang="en-US" sz="900" b="1" dirty="0"/>
          </a:p>
          <a:p>
            <a:pPr algn="r"/>
            <a:r>
              <a:rPr lang="en-US" sz="900" b="1" dirty="0" smtClean="0"/>
              <a:t>PHP MySQL</a:t>
            </a:r>
          </a:p>
          <a:p>
            <a:pPr algn="r"/>
            <a:endParaRPr lang="en-US" sz="900" b="1" dirty="0"/>
          </a:p>
          <a:p>
            <a:pPr algn="r"/>
            <a:r>
              <a:rPr lang="en-US" sz="900" b="1" dirty="0" smtClean="0"/>
              <a:t>Google AdWords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910315" y="9631497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910315" y="9928182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910315" y="10212454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910315" y="9631496"/>
            <a:ext cx="775401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910316" y="9928099"/>
            <a:ext cx="591658" cy="138009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905276" y="10212454"/>
            <a:ext cx="951554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5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336</Words>
  <Application>Microsoft Office PowerPoint</Application>
  <PresentationFormat>Personalizado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Avenir Book</vt:lpstr>
      <vt:lpstr>Calibri</vt:lpstr>
      <vt:lpstr>Calibri Light</vt:lpstr>
      <vt:lpstr>Lato</vt:lpstr>
      <vt:lpstr>Mangal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2017-12-01T13:00:13Z</dcterms:created>
  <dcterms:modified xsi:type="dcterms:W3CDTF">2019-01-31T15:37:14Z</dcterms:modified>
</cp:coreProperties>
</file>