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/>
    <p:restoredTop sz="94586"/>
  </p:normalViewPr>
  <p:slideViewPr>
    <p:cSldViewPr snapToGrid="0" snapToObjects="1">
      <p:cViewPr>
        <p:scale>
          <a:sx n="80" d="100"/>
          <a:sy n="80" d="100"/>
        </p:scale>
        <p:origin x="1680" y="-1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01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63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2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0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0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EDC5-F8D2-2741-B480-046EE50D734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3369-309D-094F-B876-4141A249C8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 rot="16200000">
            <a:off x="1286548" y="4629833"/>
            <a:ext cx="9905999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 rot="16200000">
            <a:off x="-4009454" y="4023139"/>
            <a:ext cx="9905999" cy="185971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4" r="3968"/>
          <a:stretch/>
        </p:blipFill>
        <p:spPr>
          <a:xfrm>
            <a:off x="255073" y="263497"/>
            <a:ext cx="1621800" cy="12299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668055"/>
              </p:ext>
            </p:extLst>
          </p:nvPr>
        </p:nvGraphicFramePr>
        <p:xfrm>
          <a:off x="369504" y="2344877"/>
          <a:ext cx="554687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41"/>
                <a:gridCol w="5109342"/>
                <a:gridCol w="225394"/>
              </a:tblGrid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2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2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fr-FR" sz="11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39572"/>
              </p:ext>
            </p:extLst>
          </p:nvPr>
        </p:nvGraphicFramePr>
        <p:xfrm>
          <a:off x="860136" y="5253136"/>
          <a:ext cx="5419056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990619"/>
                <a:gridCol w="220157"/>
              </a:tblGrid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UNIVERSIDADE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UNIVERSIDADE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54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UNIVERSIDADE </a:t>
                      </a:r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</a:t>
                      </a:r>
                    </a:p>
                    <a:p>
                      <a:pPr algn="l"/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ZoneTexte 49"/>
          <p:cNvSpPr txBox="1"/>
          <p:nvPr/>
        </p:nvSpPr>
        <p:spPr>
          <a:xfrm>
            <a:off x="768958" y="2017793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EXPÊRIENCIA </a:t>
            </a:r>
            <a:r>
              <a:rPr lang="fr-FR" i="1" dirty="0">
                <a:solidFill>
                  <a:schemeClr val="accent2"/>
                </a:solidFill>
              </a:rPr>
              <a:t>PROFISSIONAL 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07576" y="4912588"/>
            <a:ext cx="382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2"/>
                </a:solidFill>
              </a:rPr>
              <a:t>FORMAÇÃO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51375" y="7355463"/>
            <a:ext cx="165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accent2"/>
                </a:solidFill>
              </a:rPr>
              <a:t>QUALIFICAÇÕES </a:t>
            </a: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260474"/>
              </p:ext>
            </p:extLst>
          </p:nvPr>
        </p:nvGraphicFramePr>
        <p:xfrm>
          <a:off x="550708" y="7711231"/>
          <a:ext cx="536567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694"/>
                <a:gridCol w="1379290"/>
                <a:gridCol w="1142839"/>
                <a:gridCol w="1224851"/>
              </a:tblGrid>
              <a:tr h="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Inglês</a:t>
                      </a:r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Francês</a:t>
                      </a:r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Espanhol</a:t>
                      </a:r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9" name="Ellipse 88"/>
          <p:cNvSpPr/>
          <p:nvPr/>
        </p:nvSpPr>
        <p:spPr>
          <a:xfrm>
            <a:off x="2132346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369412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2606480" y="80399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2824918" y="8039977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1897683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132346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369412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606480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824918" y="827583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97683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132346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369412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606480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824918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1897683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132346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369412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606480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824918" y="8777803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1897683" y="877780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675379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912445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5149513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5367951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4440716" y="803997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4675379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912445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5149513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5367951" y="8275839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440716" y="8275839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675379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4912445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Ellipse 120"/>
          <p:cNvSpPr/>
          <p:nvPr/>
        </p:nvSpPr>
        <p:spPr>
          <a:xfrm>
            <a:off x="5149513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5367951" y="8529845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4440716" y="852984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2147157" y="202663"/>
            <a:ext cx="4415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smtClean="0">
                <a:solidFill>
                  <a:srgbClr val="138BB1"/>
                </a:solidFill>
                <a:latin typeface="Arial Black"/>
                <a:cs typeface="Arial Black"/>
              </a:rPr>
              <a:t>Jeanne </a:t>
            </a:r>
            <a:r>
              <a:rPr lang="fr-FR" sz="3200" b="1" dirty="0" smtClean="0">
                <a:solidFill>
                  <a:srgbClr val="138BB1"/>
                </a:solidFill>
                <a:latin typeface="Arial Black"/>
                <a:cs typeface="Arial Black"/>
              </a:rPr>
              <a:t>MARTIN</a:t>
            </a:r>
            <a:endParaRPr lang="fr-FR" sz="3200" b="1" dirty="0">
              <a:solidFill>
                <a:srgbClr val="138BB1"/>
              </a:solidFill>
              <a:latin typeface="Arial Black"/>
              <a:cs typeface="Arial Black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2218708" y="748739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Titulo</a:t>
            </a:r>
            <a:r>
              <a:rPr lang="fr-FR" dirty="0">
                <a:solidFill>
                  <a:schemeClr val="bg1"/>
                </a:solidFill>
              </a:rPr>
              <a:t> do </a:t>
            </a:r>
            <a:r>
              <a:rPr lang="fr-FR" dirty="0" err="1">
                <a:solidFill>
                  <a:schemeClr val="bg1"/>
                </a:solidFill>
              </a:rPr>
              <a:t>trabalho</a:t>
            </a:r>
            <a:r>
              <a:rPr lang="fr-FR" dirty="0">
                <a:solidFill>
                  <a:schemeClr val="bg1"/>
                </a:solidFill>
              </a:rPr>
              <a:t> 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126594" y="1173756"/>
            <a:ext cx="4152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Avenir Book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Morbi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tristique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sapien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nec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nulla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rutrum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imperdiet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Nullam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augue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id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velit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luctus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maximus.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Interdum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malesuada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fames ac ante ipsum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primis</a:t>
            </a:r>
            <a:r>
              <a:rPr lang="en-GB" sz="1100" dirty="0">
                <a:solidFill>
                  <a:schemeClr val="bg1"/>
                </a:solidFill>
                <a:cs typeface="Avenir Book"/>
              </a:rPr>
              <a:t> in </a:t>
            </a:r>
            <a:r>
              <a:rPr lang="en-GB" sz="1100" dirty="0" err="1">
                <a:solidFill>
                  <a:schemeClr val="bg1"/>
                </a:solidFill>
                <a:cs typeface="Avenir Book"/>
              </a:rPr>
              <a:t>faucibus</a:t>
            </a:r>
            <a:r>
              <a:rPr lang="en-GB" sz="1100" dirty="0" smtClean="0">
                <a:solidFill>
                  <a:schemeClr val="bg1"/>
                </a:solidFill>
                <a:cs typeface="Avenir Book"/>
              </a:rPr>
              <a:t>. 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4" name="ZoneTexte 51"/>
          <p:cNvSpPr txBox="1"/>
          <p:nvPr/>
        </p:nvSpPr>
        <p:spPr>
          <a:xfrm>
            <a:off x="3609351" y="7348681"/>
            <a:ext cx="165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chemeClr val="accent2"/>
                </a:solidFill>
              </a:rPr>
              <a:t>IDIOMAS</a:t>
            </a:r>
            <a:endParaRPr lang="fr-FR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198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Avenir Book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2016-06-10T11:16:58Z</dcterms:created>
  <dcterms:modified xsi:type="dcterms:W3CDTF">2018-12-22T00:49:59Z</dcterms:modified>
</cp:coreProperties>
</file>