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12" d="100"/>
          <a:sy n="112" d="100"/>
        </p:scale>
        <p:origin x="738" y="-42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76BF-190F-9B47-8B1F-6082419EE9E4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2625" y="596106"/>
            <a:ext cx="3657600" cy="609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2319"/>
            <a:ext cx="7562849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r="15861"/>
          <a:stretch/>
        </p:blipFill>
        <p:spPr>
          <a:xfrm>
            <a:off x="2652665" y="145625"/>
            <a:ext cx="2118511" cy="2120162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extBox 203"/>
          <p:cNvSpPr txBox="1"/>
          <p:nvPr/>
        </p:nvSpPr>
        <p:spPr>
          <a:xfrm>
            <a:off x="632095" y="1751602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4"/>
          <p:cNvSpPr txBox="1"/>
          <p:nvPr/>
        </p:nvSpPr>
        <p:spPr>
          <a:xfrm>
            <a:off x="632095" y="1381919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5"/>
          <p:cNvSpPr txBox="1"/>
          <p:nvPr/>
        </p:nvSpPr>
        <p:spPr>
          <a:xfrm>
            <a:off x="643846" y="258273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6"/>
          <p:cNvSpPr txBox="1"/>
          <p:nvPr/>
        </p:nvSpPr>
        <p:spPr>
          <a:xfrm>
            <a:off x="643846" y="212392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err="1" smtClean="0">
                <a:latin typeface="Lato" panose="020F0502020204030203" pitchFamily="34" charset="0"/>
                <a:cs typeface="Lato" panose="020F0502020204030203" pitchFamily="34" charset="0"/>
              </a:rPr>
              <a:t>Lisboa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" y="2583408"/>
            <a:ext cx="295159" cy="295159"/>
          </a:xfrm>
          <a:prstGeom prst="rect">
            <a:avLst/>
          </a:prstGeom>
        </p:spPr>
      </p:pic>
      <p:pic>
        <p:nvPicPr>
          <p:cNvPr id="13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1741357"/>
            <a:ext cx="279210" cy="279210"/>
          </a:xfrm>
          <a:prstGeom prst="rect">
            <a:avLst/>
          </a:prstGeom>
        </p:spPr>
      </p:pic>
      <p:pic>
        <p:nvPicPr>
          <p:cNvPr id="14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6" y="1376895"/>
            <a:ext cx="251245" cy="251245"/>
          </a:xfrm>
          <a:prstGeom prst="rect">
            <a:avLst/>
          </a:prstGeom>
        </p:spPr>
      </p:pic>
      <p:pic>
        <p:nvPicPr>
          <p:cNvPr id="15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2167477"/>
            <a:ext cx="302713" cy="3027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23564" y="949534"/>
            <a:ext cx="9124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CONTATO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25353" y="1411217"/>
            <a:ext cx="22808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8" name="Rectangle 17"/>
          <p:cNvSpPr/>
          <p:nvPr/>
        </p:nvSpPr>
        <p:spPr>
          <a:xfrm>
            <a:off x="6442659" y="949534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OBJETIVO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408645" y="2357757"/>
            <a:ext cx="2560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Karine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44554" y="2855109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Titulo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do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trabalho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52625" y="10473532"/>
            <a:ext cx="3657600" cy="128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560051"/>
            <a:ext cx="7562849" cy="1285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30902" y="3548866"/>
            <a:ext cx="1120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FORMAÇÃO </a:t>
            </a:r>
          </a:p>
        </p:txBody>
      </p:sp>
      <p:sp>
        <p:nvSpPr>
          <p:cNvPr id="26" name="TextBox 29"/>
          <p:cNvSpPr txBox="1"/>
          <p:nvPr/>
        </p:nvSpPr>
        <p:spPr>
          <a:xfrm>
            <a:off x="3321720" y="3547047"/>
            <a:ext cx="256596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EXPERIÊNCIA PROFISSIONAL </a:t>
            </a:r>
          </a:p>
        </p:txBody>
      </p:sp>
      <p:sp>
        <p:nvSpPr>
          <p:cNvPr id="27" name="TextBox 38"/>
          <p:cNvSpPr txBox="1"/>
          <p:nvPr/>
        </p:nvSpPr>
        <p:spPr>
          <a:xfrm>
            <a:off x="352425" y="394829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Universidade</a:t>
            </a:r>
            <a:r>
              <a:rPr lang="fr-FR" sz="1200" dirty="0" smtClean="0"/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smtClean="0">
                <a:solidFill>
                  <a:srgbClr val="FFC000"/>
                </a:solidFill>
              </a:rPr>
              <a:t>Grau</a:t>
            </a: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3248025" y="391149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Empresa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 smtClean="0">
                <a:solidFill>
                  <a:srgbClr val="FFC000"/>
                </a:solidFill>
              </a:rPr>
              <a:t>Cargo </a:t>
            </a:r>
            <a:r>
              <a:rPr lang="fr-FR" sz="1200" i="1" dirty="0" err="1" smtClean="0">
                <a:solidFill>
                  <a:srgbClr val="FFC000"/>
                </a:solidFill>
              </a:rPr>
              <a:t>exercido</a:t>
            </a:r>
            <a:endParaRPr lang="fr-FR" sz="1200" i="1" dirty="0" smtClean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cxnSp>
        <p:nvCxnSpPr>
          <p:cNvPr id="29" name="Straight Connector 115"/>
          <p:cNvCxnSpPr/>
          <p:nvPr/>
        </p:nvCxnSpPr>
        <p:spPr>
          <a:xfrm flipV="1">
            <a:off x="437361" y="3793902"/>
            <a:ext cx="2517468" cy="1031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16"/>
          <p:cNvCxnSpPr/>
          <p:nvPr/>
        </p:nvCxnSpPr>
        <p:spPr>
          <a:xfrm>
            <a:off x="3328180" y="3804676"/>
            <a:ext cx="3825568" cy="53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2"/>
          <p:cNvSpPr txBox="1"/>
          <p:nvPr/>
        </p:nvSpPr>
        <p:spPr>
          <a:xfrm>
            <a:off x="352425" y="4696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Universidade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>
                <a:solidFill>
                  <a:srgbClr val="FFC000"/>
                </a:solidFill>
              </a:rPr>
              <a:t>Grau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2" name="TextBox 143"/>
          <p:cNvSpPr txBox="1"/>
          <p:nvPr/>
        </p:nvSpPr>
        <p:spPr>
          <a:xfrm>
            <a:off x="3258029" y="493556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>
                <a:solidFill>
                  <a:srgbClr val="FFC000"/>
                </a:solidFill>
              </a:rPr>
              <a:t>Cargo </a:t>
            </a:r>
            <a:r>
              <a:rPr lang="fr-FR" sz="1200" i="1" dirty="0" err="1">
                <a:solidFill>
                  <a:srgbClr val="FFC000"/>
                </a:solidFill>
              </a:rPr>
              <a:t>exercido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3" name="TextBox 144"/>
          <p:cNvSpPr txBox="1"/>
          <p:nvPr/>
        </p:nvSpPr>
        <p:spPr>
          <a:xfrm>
            <a:off x="352425" y="5458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Universidade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>
                <a:solidFill>
                  <a:srgbClr val="FFC000"/>
                </a:solidFill>
              </a:rPr>
              <a:t>Grau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7" name="TextBox 150"/>
          <p:cNvSpPr txBox="1"/>
          <p:nvPr/>
        </p:nvSpPr>
        <p:spPr>
          <a:xfrm>
            <a:off x="2755231" y="7226206"/>
            <a:ext cx="204315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QUALIFICAÇÕES </a:t>
            </a:r>
          </a:p>
        </p:txBody>
      </p:sp>
      <p:cxnSp>
        <p:nvCxnSpPr>
          <p:cNvPr id="38" name="Straight Connector 209"/>
          <p:cNvCxnSpPr/>
          <p:nvPr/>
        </p:nvCxnSpPr>
        <p:spPr>
          <a:xfrm>
            <a:off x="-3175" y="7965965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88"/>
          <p:cNvSpPr txBox="1"/>
          <p:nvPr/>
        </p:nvSpPr>
        <p:spPr>
          <a:xfrm>
            <a:off x="3254189" y="8988845"/>
            <a:ext cx="10544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6" name="Straight Connector 97"/>
          <p:cNvCxnSpPr/>
          <p:nvPr/>
        </p:nvCxnSpPr>
        <p:spPr>
          <a:xfrm>
            <a:off x="-3175" y="9731653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07"/>
          <p:cNvSpPr txBox="1"/>
          <p:nvPr/>
        </p:nvSpPr>
        <p:spPr>
          <a:xfrm>
            <a:off x="3314171" y="8111105"/>
            <a:ext cx="9251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HOBBIES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Straight Connector 108"/>
          <p:cNvCxnSpPr/>
          <p:nvPr/>
        </p:nvCxnSpPr>
        <p:spPr>
          <a:xfrm>
            <a:off x="-3175" y="8853149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228"/>
          <p:cNvSpPr txBox="1"/>
          <p:nvPr/>
        </p:nvSpPr>
        <p:spPr>
          <a:xfrm>
            <a:off x="2936722" y="9869539"/>
            <a:ext cx="168940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REDES SOCIAIS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8" name="TextBox 230"/>
          <p:cNvSpPr txBox="1"/>
          <p:nvPr/>
        </p:nvSpPr>
        <p:spPr>
          <a:xfrm>
            <a:off x="733425" y="10188853"/>
            <a:ext cx="134723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Facebook.com/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69" name="TextBox 231"/>
          <p:cNvSpPr txBox="1"/>
          <p:nvPr/>
        </p:nvSpPr>
        <p:spPr>
          <a:xfrm>
            <a:off x="57626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Viaduc.com/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0" name="TextBox 232"/>
          <p:cNvSpPr txBox="1"/>
          <p:nvPr/>
        </p:nvSpPr>
        <p:spPr>
          <a:xfrm>
            <a:off x="25622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Twitter.com/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1" name="TextBox 233"/>
          <p:cNvSpPr txBox="1"/>
          <p:nvPr/>
        </p:nvSpPr>
        <p:spPr>
          <a:xfrm>
            <a:off x="41624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Linkedin.com/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20793" y="7598304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2149029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866543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5562121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1276073" y="8483913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004309" y="8481916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721823" y="8481916"/>
            <a:ext cx="1557828" cy="306733"/>
          </a:xfrm>
          <a:prstGeom prst="round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2132829" y="9342076"/>
            <a:ext cx="1557828" cy="306733"/>
          </a:xfrm>
          <a:prstGeom prst="round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3850343" y="9342076"/>
            <a:ext cx="1557828" cy="306733"/>
          </a:xfrm>
          <a:prstGeom prst="round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93763" y="7618868"/>
            <a:ext cx="1048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Photoshop CS</a:t>
            </a:r>
            <a:endParaRPr lang="fr-FR" sz="1200" dirty="0"/>
          </a:p>
        </p:txBody>
      </p:sp>
      <p:sp>
        <p:nvSpPr>
          <p:cNvPr id="90" name="Rectangle 89"/>
          <p:cNvSpPr/>
          <p:nvPr/>
        </p:nvSpPr>
        <p:spPr>
          <a:xfrm>
            <a:off x="2450730" y="7617446"/>
            <a:ext cx="9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C++ / MySQL</a:t>
            </a:r>
            <a:endParaRPr lang="fr-FR" sz="1200" dirty="0"/>
          </a:p>
        </p:txBody>
      </p:sp>
      <p:sp>
        <p:nvSpPr>
          <p:cNvPr id="91" name="Rectangle 90"/>
          <p:cNvSpPr/>
          <p:nvPr/>
        </p:nvSpPr>
        <p:spPr>
          <a:xfrm>
            <a:off x="4207362" y="7615873"/>
            <a:ext cx="906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Office 2017</a:t>
            </a:r>
            <a:endParaRPr lang="fr-FR" sz="1200" dirty="0"/>
          </a:p>
        </p:txBody>
      </p:sp>
      <p:sp>
        <p:nvSpPr>
          <p:cNvPr id="92" name="Rectangle 91"/>
          <p:cNvSpPr/>
          <p:nvPr/>
        </p:nvSpPr>
        <p:spPr>
          <a:xfrm>
            <a:off x="5933545" y="7606523"/>
            <a:ext cx="823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Marketing</a:t>
            </a:r>
            <a:endParaRPr lang="fr-FR" sz="1200" dirty="0"/>
          </a:p>
        </p:txBody>
      </p:sp>
      <p:sp>
        <p:nvSpPr>
          <p:cNvPr id="94" name="Rectangle 93"/>
          <p:cNvSpPr/>
          <p:nvPr/>
        </p:nvSpPr>
        <p:spPr>
          <a:xfrm>
            <a:off x="1753586" y="8502860"/>
            <a:ext cx="6159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Leitura</a:t>
            </a:r>
            <a:endParaRPr lang="fr-FR" sz="1200" dirty="0"/>
          </a:p>
        </p:txBody>
      </p:sp>
      <p:sp>
        <p:nvSpPr>
          <p:cNvPr id="95" name="Rectangle 94"/>
          <p:cNvSpPr/>
          <p:nvPr/>
        </p:nvSpPr>
        <p:spPr>
          <a:xfrm>
            <a:off x="3472815" y="8507683"/>
            <a:ext cx="651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Viagem</a:t>
            </a:r>
            <a:endParaRPr lang="fr-FR" sz="1200" dirty="0"/>
          </a:p>
        </p:txBody>
      </p:sp>
      <p:sp>
        <p:nvSpPr>
          <p:cNvPr id="96" name="Rectangle 95"/>
          <p:cNvSpPr/>
          <p:nvPr/>
        </p:nvSpPr>
        <p:spPr>
          <a:xfrm>
            <a:off x="5188692" y="8506188"/>
            <a:ext cx="6306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Música</a:t>
            </a:r>
            <a:endParaRPr lang="fr-FR" sz="1200" dirty="0"/>
          </a:p>
        </p:txBody>
      </p:sp>
      <p:sp>
        <p:nvSpPr>
          <p:cNvPr id="97" name="Rectangle 96"/>
          <p:cNvSpPr/>
          <p:nvPr/>
        </p:nvSpPr>
        <p:spPr>
          <a:xfrm>
            <a:off x="2613750" y="9351670"/>
            <a:ext cx="5485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/>
              <a:t>Inglês</a:t>
            </a:r>
            <a:endParaRPr lang="fr-FR" sz="1200" dirty="0"/>
          </a:p>
        </p:txBody>
      </p:sp>
      <p:sp>
        <p:nvSpPr>
          <p:cNvPr id="98" name="Rectangle 97"/>
          <p:cNvSpPr/>
          <p:nvPr/>
        </p:nvSpPr>
        <p:spPr>
          <a:xfrm>
            <a:off x="4222130" y="9350610"/>
            <a:ext cx="7521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/>
              <a:t>Espanhol</a:t>
            </a:r>
            <a:endParaRPr lang="fr-FR" sz="1200" dirty="0"/>
          </a:p>
        </p:txBody>
      </p:sp>
      <p:sp>
        <p:nvSpPr>
          <p:cNvPr id="99" name="TextBox 143"/>
          <p:cNvSpPr txBox="1"/>
          <p:nvPr/>
        </p:nvSpPr>
        <p:spPr>
          <a:xfrm>
            <a:off x="3278820" y="5965328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i="1" dirty="0">
                <a:solidFill>
                  <a:srgbClr val="FFC000"/>
                </a:solidFill>
              </a:rPr>
              <a:t>Cargo </a:t>
            </a:r>
            <a:r>
              <a:rPr lang="fr-FR" sz="1200" i="1" dirty="0" err="1">
                <a:solidFill>
                  <a:srgbClr val="FFC000"/>
                </a:solidFill>
              </a:rPr>
              <a:t>exercido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100" name="TextBox 144"/>
          <p:cNvSpPr txBox="1"/>
          <p:nvPr/>
        </p:nvSpPr>
        <p:spPr>
          <a:xfrm>
            <a:off x="353275" y="622933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Universidade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>
                <a:solidFill>
                  <a:srgbClr val="FFC000"/>
                </a:solidFill>
              </a:rPr>
              <a:t>Grau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8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244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Calibri</vt:lpstr>
      <vt:lpstr>Calibri Light</vt:lpstr>
      <vt:lpstr>Lato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2017-11-30T16:31:30Z</dcterms:created>
  <dcterms:modified xsi:type="dcterms:W3CDTF">2019-02-05T14:48:37Z</dcterms:modified>
</cp:coreProperties>
</file>