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5F"/>
    <a:srgbClr val="61C3C7"/>
    <a:srgbClr val="8EEFF4"/>
    <a:srgbClr val="84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634"/>
  </p:normalViewPr>
  <p:slideViewPr>
    <p:cSldViewPr snapToGrid="0" snapToObjects="1">
      <p:cViewPr>
        <p:scale>
          <a:sx n="96" d="100"/>
          <a:sy n="96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2A75-B273-4A46-A983-F684874C6E7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8877-DDBC-2245-B4C3-33E110F918F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9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801640" y="672858"/>
            <a:ext cx="3575716" cy="704356"/>
          </a:xfrm>
          <a:prstGeom prst="rect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07" r="10762"/>
          <a:stretch/>
        </p:blipFill>
        <p:spPr>
          <a:xfrm>
            <a:off x="217282" y="364332"/>
            <a:ext cx="1964601" cy="2025765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3" name="TextBox 203"/>
          <p:cNvSpPr txBox="1"/>
          <p:nvPr/>
        </p:nvSpPr>
        <p:spPr>
          <a:xfrm>
            <a:off x="5999265" y="1042541"/>
            <a:ext cx="16663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4" name="TextBox 204"/>
          <p:cNvSpPr txBox="1"/>
          <p:nvPr/>
        </p:nvSpPr>
        <p:spPr>
          <a:xfrm>
            <a:off x="5999265" y="672858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205"/>
          <p:cNvSpPr txBox="1"/>
          <p:nvPr/>
        </p:nvSpPr>
        <p:spPr>
          <a:xfrm>
            <a:off x="6011016" y="1873670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TextBox 206"/>
          <p:cNvSpPr txBox="1"/>
          <p:nvPr/>
        </p:nvSpPr>
        <p:spPr>
          <a:xfrm>
            <a:off x="6011016" y="1414868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smtClean="0">
                <a:latin typeface="Lato" panose="020F0502020204030203" pitchFamily="34" charset="0"/>
                <a:cs typeface="Lato" panose="020F0502020204030203" pitchFamily="34" charset="0"/>
              </a:rPr>
              <a:t>12 </a:t>
            </a:r>
            <a:r>
              <a:rPr lang="en-GB" sz="1000" smtClean="0">
                <a:latin typeface="Lato" panose="020F0502020204030203" pitchFamily="34" charset="0"/>
                <a:cs typeface="Lato" panose="020F0502020204030203" pitchFamily="34" charset="0"/>
              </a:rPr>
              <a:t>Street </a:t>
            </a:r>
            <a: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  <a:t>Name</a:t>
            </a:r>
            <a:br>
              <a:rPr lang="en-GB" sz="1000" dirty="0" smtClean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err="1" smtClean="0">
                <a:latin typeface="Lato" panose="020F0502020204030203" pitchFamily="34" charset="0"/>
                <a:cs typeface="Lato" panose="020F0502020204030203" pitchFamily="34" charset="0"/>
              </a:rPr>
              <a:t>Lisboa</a:t>
            </a:r>
            <a:endParaRPr lang="en-GB" sz="10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7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400" y="1874347"/>
            <a:ext cx="295159" cy="295159"/>
          </a:xfrm>
          <a:prstGeom prst="rect">
            <a:avLst/>
          </a:prstGeom>
        </p:spPr>
      </p:pic>
      <p:pic>
        <p:nvPicPr>
          <p:cNvPr id="18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032296"/>
            <a:ext cx="279210" cy="279210"/>
          </a:xfrm>
          <a:prstGeom prst="rect">
            <a:avLst/>
          </a:prstGeom>
        </p:spPr>
      </p:pic>
      <p:pic>
        <p:nvPicPr>
          <p:cNvPr id="1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606" y="667834"/>
            <a:ext cx="251245" cy="251245"/>
          </a:xfrm>
          <a:prstGeom prst="rect">
            <a:avLst/>
          </a:prstGeom>
        </p:spPr>
      </p:pic>
      <p:pic>
        <p:nvPicPr>
          <p:cNvPr id="2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623" y="1458416"/>
            <a:ext cx="302713" cy="302713"/>
          </a:xfrm>
          <a:prstGeom prst="rect">
            <a:avLst/>
          </a:prstGeom>
        </p:spPr>
      </p:pic>
      <p:cxnSp>
        <p:nvCxnSpPr>
          <p:cNvPr id="21" name="Straight Connector 123"/>
          <p:cNvCxnSpPr/>
          <p:nvPr/>
        </p:nvCxnSpPr>
        <p:spPr>
          <a:xfrm rot="5400000">
            <a:off x="4197447" y="1544241"/>
            <a:ext cx="236140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"/>
          <p:cNvSpPr/>
          <p:nvPr/>
        </p:nvSpPr>
        <p:spPr>
          <a:xfrm>
            <a:off x="2110871" y="1464132"/>
            <a:ext cx="318838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endParaRPr lang="fr-FR" sz="1000" dirty="0" smtClean="0"/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 smtClean="0"/>
              <a:t>varius</a:t>
            </a:r>
            <a:r>
              <a:rPr lang="fr-FR" sz="1000" dirty="0" smtClean="0"/>
              <a:t> </a:t>
            </a:r>
            <a:r>
              <a:rPr lang="fr-FR" sz="1000" dirty="0"/>
              <a:t>erat a </a:t>
            </a:r>
            <a:r>
              <a:rPr lang="fr-FR" sz="1000" dirty="0" err="1"/>
              <a:t>aliquet</a:t>
            </a:r>
            <a:r>
              <a:rPr lang="fr-FR" sz="1000" dirty="0"/>
              <a:t>. 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768584" y="827097"/>
            <a:ext cx="449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err="1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Titulo</a:t>
            </a:r>
            <a:r>
              <a:rPr lang="fr-FR" sz="2400" dirty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 do </a:t>
            </a:r>
            <a:r>
              <a:rPr lang="fr-FR" sz="2400" dirty="0" err="1" smtClean="0">
                <a:solidFill>
                  <a:schemeClr val="bg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trabalho</a:t>
            </a:r>
            <a:endParaRPr lang="fr-FR" sz="2400" dirty="0">
              <a:solidFill>
                <a:schemeClr val="bg1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816500" y="51277"/>
            <a:ext cx="449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Yohan BENASSI</a:t>
            </a:r>
            <a:endParaRPr lang="fr-FR" sz="4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2746902"/>
            <a:ext cx="7562850" cy="7944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187023"/>
              </p:ext>
            </p:extLst>
          </p:nvPr>
        </p:nvGraphicFramePr>
        <p:xfrm>
          <a:off x="318010" y="3116585"/>
          <a:ext cx="4091028" cy="3855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1028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EXPERIÊNCIA PROFISSIONAL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EMPRESA</a:t>
                      </a:r>
                      <a:r>
                        <a:rPr lang="en-US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 – 2013</a:t>
                      </a: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Cargo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exercido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41742"/>
              </p:ext>
            </p:extLst>
          </p:nvPr>
        </p:nvGraphicFramePr>
        <p:xfrm>
          <a:off x="4593866" y="3116585"/>
          <a:ext cx="2729934" cy="3185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9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Agency FB" panose="020B0503020202020204" pitchFamily="34" charset="0"/>
                          <a:ea typeface="Antonio" charset="0"/>
                          <a:cs typeface="Antonio" charset="0"/>
                        </a:rPr>
                        <a:t>FORMAÇÃO </a:t>
                      </a:r>
                      <a:endParaRPr lang="fr-FR" sz="2000" dirty="0">
                        <a:solidFill>
                          <a:schemeClr val="tx1"/>
                        </a:solidFill>
                        <a:latin typeface="Agency FB" panose="020B0503020202020204" pitchFamily="34" charset="0"/>
                        <a:ea typeface="Antonio" charset="0"/>
                        <a:cs typeface="Antonio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  <a:t/>
                      </a:r>
                      <a:b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 Black"/>
                        </a:rPr>
                      </a:b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  <a:p>
                      <a:pPr algn="l"/>
                      <a:endParaRPr lang="fr-FR" sz="110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UNIVERSIDADE </a:t>
                      </a:r>
                      <a:r>
                        <a:rPr lang="en-US" sz="1100" b="1" kern="1200" dirty="0" smtClean="0">
                          <a:solidFill>
                            <a:srgbClr val="61C3C7"/>
                          </a:solidFill>
                          <a:effectLst/>
                          <a:latin typeface="Antonio" charset="0"/>
                          <a:ea typeface="Antonio" charset="0"/>
                          <a:cs typeface="Antonio" charset="0"/>
                        </a:rPr>
                        <a:t>| 2010</a:t>
                      </a:r>
                    </a:p>
                    <a:p>
                      <a:pPr algn="l"/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Grau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/>
                        </a:rPr>
                        <a:t>.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0" name="Connecteur droit 29"/>
          <p:cNvCxnSpPr/>
          <p:nvPr/>
        </p:nvCxnSpPr>
        <p:spPr>
          <a:xfrm>
            <a:off x="0" y="6972305"/>
            <a:ext cx="756285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50"/>
          <p:cNvSpPr txBox="1"/>
          <p:nvPr/>
        </p:nvSpPr>
        <p:spPr>
          <a:xfrm>
            <a:off x="367647" y="7173796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QUALIFICAÇÕES </a:t>
            </a:r>
            <a:endParaRPr lang="en-US" sz="2000" dirty="0">
              <a:latin typeface="Agency FB" panose="020B0503020202020204" pitchFamily="34" charset="0"/>
            </a:endParaRPr>
          </a:p>
        </p:txBody>
      </p:sp>
      <p:sp>
        <p:nvSpPr>
          <p:cNvPr id="32" name="TextBox 152"/>
          <p:cNvSpPr txBox="1"/>
          <p:nvPr/>
        </p:nvSpPr>
        <p:spPr>
          <a:xfrm>
            <a:off x="367647" y="7592683"/>
            <a:ext cx="1066800" cy="135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INDESIGN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193"/>
          <p:cNvCxnSpPr/>
          <p:nvPr/>
        </p:nvCxnSpPr>
        <p:spPr>
          <a:xfrm>
            <a:off x="393047" y="7543499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507143" y="7661757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459846" y="7660963"/>
            <a:ext cx="2115553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07143" y="794861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459846" y="7947824"/>
            <a:ext cx="23622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507143" y="82229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459846" y="8222144"/>
            <a:ext cx="1524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507143" y="848963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459846" y="8488844"/>
            <a:ext cx="24384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507143" y="8771578"/>
            <a:ext cx="2772104" cy="1681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459846" y="8770784"/>
            <a:ext cx="1905001" cy="1681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0"/>
          <p:cNvSpPr txBox="1"/>
          <p:nvPr/>
        </p:nvSpPr>
        <p:spPr>
          <a:xfrm>
            <a:off x="4629149" y="7175222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46" name="Straight Connector 118"/>
          <p:cNvCxnSpPr/>
          <p:nvPr/>
        </p:nvCxnSpPr>
        <p:spPr>
          <a:xfrm>
            <a:off x="4597553" y="7553452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212"/>
          <p:cNvSpPr/>
          <p:nvPr/>
        </p:nvSpPr>
        <p:spPr>
          <a:xfrm>
            <a:off x="4552950" y="7696859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213"/>
          <p:cNvSpPr/>
          <p:nvPr/>
        </p:nvSpPr>
        <p:spPr>
          <a:xfrm>
            <a:off x="5469003" y="7702382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214"/>
          <p:cNvSpPr/>
          <p:nvPr/>
        </p:nvSpPr>
        <p:spPr>
          <a:xfrm>
            <a:off x="6402453" y="7711596"/>
            <a:ext cx="838200" cy="838200"/>
          </a:xfrm>
          <a:prstGeom prst="ellipse">
            <a:avLst/>
          </a:prstGeom>
          <a:solidFill>
            <a:srgbClr val="FF6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82352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Inglês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2" name="TextBox 216"/>
          <p:cNvSpPr txBox="1"/>
          <p:nvPr/>
        </p:nvSpPr>
        <p:spPr>
          <a:xfrm>
            <a:off x="5507103" y="7969082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Italiano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3" name="TextBox 217"/>
          <p:cNvSpPr txBox="1"/>
          <p:nvPr/>
        </p:nvSpPr>
        <p:spPr>
          <a:xfrm>
            <a:off x="6438900" y="7982086"/>
            <a:ext cx="762000" cy="261610"/>
          </a:xfrm>
          <a:prstGeom prst="rect">
            <a:avLst/>
          </a:prstGeom>
          <a:solidFill>
            <a:srgbClr val="FF67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solidFill>
                  <a:schemeClr val="bg1"/>
                </a:solidFill>
              </a:rPr>
              <a:t>Francês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55" name="TextBox 150"/>
          <p:cNvSpPr txBox="1"/>
          <p:nvPr/>
        </p:nvSpPr>
        <p:spPr>
          <a:xfrm>
            <a:off x="365038" y="9262135"/>
            <a:ext cx="163177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2000" dirty="0" smtClean="0">
                <a:solidFill>
                  <a:schemeClr val="tx1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PERSONALIDADE</a:t>
            </a:r>
            <a:endParaRPr lang="en-US" sz="2000" dirty="0">
              <a:latin typeface="Agency FB" panose="020B0503020202020204" pitchFamily="34" charset="0"/>
            </a:endParaRPr>
          </a:p>
        </p:txBody>
      </p:sp>
      <p:cxnSp>
        <p:nvCxnSpPr>
          <p:cNvPr id="56" name="Straight Connector 193"/>
          <p:cNvCxnSpPr/>
          <p:nvPr/>
        </p:nvCxnSpPr>
        <p:spPr>
          <a:xfrm>
            <a:off x="390438" y="9631838"/>
            <a:ext cx="38862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1504534" y="9750096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57237" y="9749302"/>
            <a:ext cx="2115553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04534" y="1003695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457237" y="10036163"/>
            <a:ext cx="23622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1504534" y="10311277"/>
            <a:ext cx="2772104" cy="168135"/>
          </a:xfrm>
          <a:prstGeom prst="rect">
            <a:avLst/>
          </a:prstGeom>
          <a:solidFill>
            <a:srgbClr val="8E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457237" y="10310483"/>
            <a:ext cx="1524001" cy="168135"/>
          </a:xfrm>
          <a:prstGeom prst="rect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152"/>
          <p:cNvSpPr txBox="1"/>
          <p:nvPr/>
        </p:nvSpPr>
        <p:spPr>
          <a:xfrm>
            <a:off x="362727" y="9679757"/>
            <a:ext cx="1066800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LÍDER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CRIATIVO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ORGANIZADO</a:t>
            </a:r>
          </a:p>
        </p:txBody>
      </p:sp>
      <p:sp>
        <p:nvSpPr>
          <p:cNvPr id="64" name="TextBox 40"/>
          <p:cNvSpPr txBox="1"/>
          <p:nvPr/>
        </p:nvSpPr>
        <p:spPr>
          <a:xfrm>
            <a:off x="4629148" y="8950083"/>
            <a:ext cx="11430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HOBBIES</a:t>
            </a:r>
            <a:endParaRPr lang="en-US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cxnSp>
        <p:nvCxnSpPr>
          <p:cNvPr id="65" name="Straight Connector 118"/>
          <p:cNvCxnSpPr/>
          <p:nvPr/>
        </p:nvCxnSpPr>
        <p:spPr>
          <a:xfrm>
            <a:off x="4597552" y="9328313"/>
            <a:ext cx="2349193" cy="158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50"/>
          <p:cNvSpPr/>
          <p:nvPr/>
        </p:nvSpPr>
        <p:spPr>
          <a:xfrm>
            <a:off x="4582352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8" name="Oval 51"/>
          <p:cNvSpPr/>
          <p:nvPr/>
        </p:nvSpPr>
        <p:spPr>
          <a:xfrm>
            <a:off x="5255237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9" name="Oval 52"/>
          <p:cNvSpPr/>
          <p:nvPr/>
        </p:nvSpPr>
        <p:spPr>
          <a:xfrm>
            <a:off x="5955286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0" name="Oval 53"/>
          <p:cNvSpPr/>
          <p:nvPr/>
        </p:nvSpPr>
        <p:spPr>
          <a:xfrm>
            <a:off x="6718709" y="9527226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1" name="Picture 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21" y="9622295"/>
            <a:ext cx="397303" cy="397303"/>
          </a:xfrm>
          <a:prstGeom prst="rect">
            <a:avLst/>
          </a:prstGeom>
        </p:spPr>
      </p:pic>
      <p:sp>
        <p:nvSpPr>
          <p:cNvPr id="72" name="TextBox 55"/>
          <p:cNvSpPr txBox="1"/>
          <p:nvPr/>
        </p:nvSpPr>
        <p:spPr>
          <a:xfrm>
            <a:off x="4485270" y="10205837"/>
            <a:ext cx="7481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Escrever</a:t>
            </a:r>
            <a:endParaRPr lang="en-US" sz="1200" dirty="0" smtClean="0"/>
          </a:p>
        </p:txBody>
      </p:sp>
      <p:sp>
        <p:nvSpPr>
          <p:cNvPr id="73" name="TextBox 57"/>
          <p:cNvSpPr txBox="1"/>
          <p:nvPr/>
        </p:nvSpPr>
        <p:spPr>
          <a:xfrm>
            <a:off x="5019214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Viajar</a:t>
            </a:r>
            <a:endParaRPr lang="en-US" sz="1200" dirty="0" smtClean="0"/>
          </a:p>
        </p:txBody>
      </p:sp>
      <p:pic>
        <p:nvPicPr>
          <p:cNvPr id="74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911" y="9638851"/>
            <a:ext cx="364191" cy="364191"/>
          </a:xfrm>
          <a:prstGeom prst="rect">
            <a:avLst/>
          </a:prstGeom>
        </p:spPr>
      </p:pic>
      <p:sp>
        <p:nvSpPr>
          <p:cNvPr id="75" name="TextBox 60"/>
          <p:cNvSpPr txBox="1"/>
          <p:nvPr/>
        </p:nvSpPr>
        <p:spPr>
          <a:xfrm>
            <a:off x="5735693" y="10205837"/>
            <a:ext cx="1036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Música</a:t>
            </a:r>
            <a:endParaRPr lang="en-US" sz="1200" dirty="0" smtClean="0"/>
          </a:p>
        </p:txBody>
      </p:sp>
      <p:pic>
        <p:nvPicPr>
          <p:cNvPr id="76" name="Picture 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306" y="9622295"/>
            <a:ext cx="397303" cy="397303"/>
          </a:xfrm>
          <a:prstGeom prst="rect">
            <a:avLst/>
          </a:prstGeom>
        </p:spPr>
      </p:pic>
      <p:sp>
        <p:nvSpPr>
          <p:cNvPr id="77" name="TextBox 63"/>
          <p:cNvSpPr txBox="1"/>
          <p:nvPr/>
        </p:nvSpPr>
        <p:spPr>
          <a:xfrm>
            <a:off x="6623789" y="10205837"/>
            <a:ext cx="76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Esporte</a:t>
            </a:r>
            <a:endParaRPr lang="en-US" sz="1200" dirty="0" smtClean="0"/>
          </a:p>
        </p:txBody>
      </p:sp>
      <p:pic>
        <p:nvPicPr>
          <p:cNvPr id="78" name="Picture 4" descr="Image result for football icon 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285" y="9563686"/>
            <a:ext cx="515447" cy="515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8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193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Agency FB</vt:lpstr>
      <vt:lpstr>Antonio</vt:lpstr>
      <vt:lpstr>Arial</vt:lpstr>
      <vt:lpstr>Arial Black</vt:lpstr>
      <vt:lpstr>Calibri</vt:lpstr>
      <vt:lpstr>Calibri Light</vt:lpstr>
      <vt:lpstr>Lato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2017-11-29T15:23:21Z</dcterms:created>
  <dcterms:modified xsi:type="dcterms:W3CDTF">2019-02-04T18:23:18Z</dcterms:modified>
</cp:coreProperties>
</file>