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12" d="100"/>
          <a:sy n="112" d="100"/>
        </p:scale>
        <p:origin x="738" y="-4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7A1-DBAB-644A-B04E-107ED449E42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4126" y="0"/>
            <a:ext cx="2152499" cy="10688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175" y="3480060"/>
            <a:ext cx="7562850" cy="1834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502737" y="1152849"/>
            <a:ext cx="4490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02721" y="97119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Christelle LEMASSE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2860"/>
          <a:stretch/>
        </p:blipFill>
        <p:spPr>
          <a:xfrm>
            <a:off x="3686789" y="2040804"/>
            <a:ext cx="1293626" cy="1296847"/>
          </a:xfrm>
          <a:prstGeom prst="ellipse">
            <a:avLst/>
          </a:prstGeom>
        </p:spPr>
      </p:pic>
      <p:sp>
        <p:nvSpPr>
          <p:cNvPr id="9" name="TextBox 203"/>
          <p:cNvSpPr txBox="1"/>
          <p:nvPr/>
        </p:nvSpPr>
        <p:spPr>
          <a:xfrm>
            <a:off x="559914" y="273215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4"/>
          <p:cNvSpPr txBox="1"/>
          <p:nvPr/>
        </p:nvSpPr>
        <p:spPr>
          <a:xfrm>
            <a:off x="559914" y="236246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5"/>
          <p:cNvSpPr txBox="1"/>
          <p:nvPr/>
        </p:nvSpPr>
        <p:spPr>
          <a:xfrm>
            <a:off x="2126597" y="2776933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206"/>
          <p:cNvSpPr txBox="1"/>
          <p:nvPr/>
        </p:nvSpPr>
        <p:spPr>
          <a:xfrm>
            <a:off x="2126597" y="2318131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81" y="2777610"/>
            <a:ext cx="295159" cy="295159"/>
          </a:xfrm>
          <a:prstGeom prst="rect">
            <a:avLst/>
          </a:prstGeom>
        </p:spPr>
      </p:pic>
      <p:pic>
        <p:nvPicPr>
          <p:cNvPr id="14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2" y="2721905"/>
            <a:ext cx="279210" cy="279210"/>
          </a:xfrm>
          <a:prstGeom prst="rect">
            <a:avLst/>
          </a:prstGeom>
        </p:spPr>
      </p:pic>
      <p:pic>
        <p:nvPicPr>
          <p:cNvPr id="15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5" y="2357443"/>
            <a:ext cx="251245" cy="251245"/>
          </a:xfrm>
          <a:prstGeom prst="rect">
            <a:avLst/>
          </a:prstGeom>
        </p:spPr>
      </p:pic>
      <p:pic>
        <p:nvPicPr>
          <p:cNvPr id="1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04" y="2361679"/>
            <a:ext cx="302713" cy="30271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67933" y="688049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Titulo</a:t>
            </a:r>
            <a:r>
              <a:rPr lang="fr-FR" sz="2400" dirty="0">
                <a:latin typeface="Agency FB" panose="020B0503020202020204" pitchFamily="34" charset="0"/>
                <a:ea typeface="Antonio" charset="0"/>
                <a:cs typeface="Antonio" charset="0"/>
              </a:rPr>
              <a:t> do </a:t>
            </a:r>
            <a:r>
              <a:rPr lang="fr-FR" sz="24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4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551" y="406983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009152" y="4069832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95551" y="44081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722912" y="4408120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85951" y="475736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395425" y="4757366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07836" y="4032621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7836" y="4367235"/>
            <a:ext cx="863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C++ / Ruby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36383" y="472955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83110" y="40674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796711" y="4067420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83110" y="440570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10471" y="4405708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973510" y="4754954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82984" y="4754954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995395" y="4030209"/>
            <a:ext cx="92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Criatividade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95395" y="4364823"/>
            <a:ext cx="818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Liderança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991668" y="4727142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Comunicação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98129" y="3621149"/>
            <a:ext cx="255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profissionais</a:t>
            </a:r>
            <a:r>
              <a:rPr lang="fr-FR" sz="20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70412" y="3638503"/>
            <a:ext cx="304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pessoais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29121"/>
              </p:ext>
            </p:extLst>
          </p:nvPr>
        </p:nvGraphicFramePr>
        <p:xfrm>
          <a:off x="184998" y="5596190"/>
          <a:ext cx="4942050" cy="428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205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EXPERIÊNCIA PROFISSIONAL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07141"/>
              </p:ext>
            </p:extLst>
          </p:nvPr>
        </p:nvGraphicFramePr>
        <p:xfrm>
          <a:off x="5134126" y="5596190"/>
          <a:ext cx="2152499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49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FORMAÇÃO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82938" y="95778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766723" y="126435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50508" y="108917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13278" y="117676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5255943" y="2560662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 err="1" smtClean="0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Inglês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Francês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Italiano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Espanhol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54957" y="2647855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454957" y="2817370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454957" y="2982907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452175" y="3143661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354923" y="296173"/>
            <a:ext cx="8499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234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ＭＳ Ｐゴシック</vt:lpstr>
      <vt:lpstr>Agency FB</vt:lpstr>
      <vt:lpstr>Antonio</vt:lpstr>
      <vt:lpstr>Arial</vt:lpstr>
      <vt:lpstr>Arial Black</vt:lpstr>
      <vt:lpstr>Calibri</vt:lpstr>
      <vt:lpstr>Calibri Light</vt:lpstr>
      <vt:lpstr>ÇlÇr ñæí©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2017-11-28T16:36:28Z</dcterms:created>
  <dcterms:modified xsi:type="dcterms:W3CDTF">2019-01-31T15:23:08Z</dcterms:modified>
</cp:coreProperties>
</file>