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03"/>
    <p:restoredTop sz="94631"/>
  </p:normalViewPr>
  <p:slideViewPr>
    <p:cSldViewPr snapToGrid="0" snapToObjects="1">
      <p:cViewPr>
        <p:scale>
          <a:sx n="106" d="100"/>
          <a:sy n="106" d="100"/>
        </p:scale>
        <p:origin x="9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20C5-A357-BE49-8CC9-444A4CF76A6E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C67F-3787-A849-8C92-DFBD98961A3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20C5-A357-BE49-8CC9-444A4CF76A6E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C67F-3787-A849-8C92-DFBD98961A3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20C5-A357-BE49-8CC9-444A4CF76A6E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C67F-3787-A849-8C92-DFBD98961A3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20C5-A357-BE49-8CC9-444A4CF76A6E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C67F-3787-A849-8C92-DFBD98961A3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20C5-A357-BE49-8CC9-444A4CF76A6E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C67F-3787-A849-8C92-DFBD98961A3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20C5-A357-BE49-8CC9-444A4CF76A6E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C67F-3787-A849-8C92-DFBD98961A3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20C5-A357-BE49-8CC9-444A4CF76A6E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C67F-3787-A849-8C92-DFBD98961A3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20C5-A357-BE49-8CC9-444A4CF76A6E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C67F-3787-A849-8C92-DFBD98961A3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20C5-A357-BE49-8CC9-444A4CF76A6E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C67F-3787-A849-8C92-DFBD98961A3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20C5-A357-BE49-8CC9-444A4CF76A6E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C67F-3787-A849-8C92-DFBD98961A3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20C5-A357-BE49-8CC9-444A4CF76A6E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C67F-3787-A849-8C92-DFBD98961A3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520C5-A357-BE49-8CC9-444A4CF76A6E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0C67F-3787-A849-8C92-DFBD98961A3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3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9"/>
          <p:cNvSpPr/>
          <p:nvPr/>
        </p:nvSpPr>
        <p:spPr>
          <a:xfrm>
            <a:off x="248769" y="3091214"/>
            <a:ext cx="4383342" cy="2266465"/>
          </a:xfrm>
          <a:prstGeom prst="roundRect">
            <a:avLst>
              <a:gd name="adj" fmla="val 4059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2"/>
          <p:cNvSpPr/>
          <p:nvPr/>
        </p:nvSpPr>
        <p:spPr>
          <a:xfrm>
            <a:off x="229066" y="218084"/>
            <a:ext cx="2979598" cy="2223647"/>
          </a:xfrm>
          <a:prstGeom prst="roundRect">
            <a:avLst>
              <a:gd name="adj" fmla="val 4448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184"/>
          <p:cNvSpPr txBox="1"/>
          <p:nvPr/>
        </p:nvSpPr>
        <p:spPr>
          <a:xfrm>
            <a:off x="394007" y="572831"/>
            <a:ext cx="26464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000"/>
              </a:lnSpc>
            </a:pPr>
            <a:r>
              <a:rPr lang="en-GB" sz="5400" dirty="0" smtClean="0">
                <a:solidFill>
                  <a:schemeClr val="bg1"/>
                </a:solidFill>
                <a:latin typeface="Agency FB" panose="020B0503020202020204" pitchFamily="34" charset="0"/>
                <a:cs typeface="Lato Light" panose="020F0402020204030203" pitchFamily="34" charset="0"/>
              </a:rPr>
              <a:t>JONASSE</a:t>
            </a:r>
            <a:endParaRPr lang="en-GB" sz="6600" dirty="0" smtClean="0">
              <a:solidFill>
                <a:schemeClr val="bg1"/>
              </a:solidFill>
              <a:latin typeface="Agency FB" panose="020B0503020202020204" pitchFamily="34" charset="0"/>
              <a:cs typeface="Lato Light" panose="020F0402020204030203" pitchFamily="34" charset="0"/>
            </a:endParaRPr>
          </a:p>
          <a:p>
            <a:pPr algn="ctr">
              <a:lnSpc>
                <a:spcPts val="6000"/>
              </a:lnSpc>
            </a:pPr>
            <a:r>
              <a:rPr lang="en-GB" sz="6600" dirty="0" smtClean="0">
                <a:solidFill>
                  <a:schemeClr val="bg1"/>
                </a:solidFill>
                <a:latin typeface="Agency FB" panose="020B0503020202020204" pitchFamily="34" charset="0"/>
                <a:cs typeface="Lato Light" panose="020F0402020204030203" pitchFamily="34" charset="0"/>
              </a:rPr>
              <a:t>LEBLANC</a:t>
            </a:r>
            <a:endParaRPr lang="en-GB" sz="6600" dirty="0">
              <a:solidFill>
                <a:schemeClr val="bg1"/>
              </a:solidFill>
              <a:latin typeface="Agency FB" panose="020B0503020202020204" pitchFamily="34" charset="0"/>
              <a:cs typeface="Lato Light" panose="020F0402020204030203" pitchFamily="34" charset="0"/>
            </a:endParaRPr>
          </a:p>
        </p:txBody>
      </p:sp>
      <p:sp>
        <p:nvSpPr>
          <p:cNvPr id="7" name="TextBox 185"/>
          <p:cNvSpPr txBox="1"/>
          <p:nvPr/>
        </p:nvSpPr>
        <p:spPr>
          <a:xfrm>
            <a:off x="3803988" y="94825"/>
            <a:ext cx="3195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Lato" panose="020F0502020204030203" pitchFamily="34" charset="0"/>
                <a:cs typeface="Lato" panose="020F0502020204030203" pitchFamily="34" charset="0"/>
              </a:rPr>
              <a:t>TITULO DO </a:t>
            </a:r>
            <a:r>
              <a:rPr lang="en-GB" sz="2400" dirty="0" smtClean="0">
                <a:latin typeface="Lato" panose="020F0502020204030203" pitchFamily="34" charset="0"/>
                <a:cs typeface="Lato" panose="020F0502020204030203" pitchFamily="34" charset="0"/>
              </a:rPr>
              <a:t>TRABALHO</a:t>
            </a:r>
            <a:endParaRPr lang="en-GB" sz="24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69907" y="2718386"/>
            <a:ext cx="1947731" cy="320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</a:rPr>
              <a:t>QUALIFICAÇÕES </a:t>
            </a:r>
          </a:p>
        </p:txBody>
      </p:sp>
      <p:sp>
        <p:nvSpPr>
          <p:cNvPr id="9" name="Rounded Rectangle 110"/>
          <p:cNvSpPr/>
          <p:nvPr/>
        </p:nvSpPr>
        <p:spPr>
          <a:xfrm>
            <a:off x="359483" y="339698"/>
            <a:ext cx="2726588" cy="1984585"/>
          </a:xfrm>
          <a:prstGeom prst="roundRect">
            <a:avLst>
              <a:gd name="adj" fmla="val 366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111"/>
          <p:cNvSpPr/>
          <p:nvPr/>
        </p:nvSpPr>
        <p:spPr>
          <a:xfrm>
            <a:off x="3334584" y="530055"/>
            <a:ext cx="2101792" cy="1908252"/>
          </a:xfrm>
          <a:prstGeom prst="roundRect">
            <a:avLst>
              <a:gd name="adj" fmla="val 4448"/>
            </a:avLst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12"/>
          <p:cNvSpPr txBox="1"/>
          <p:nvPr/>
        </p:nvSpPr>
        <p:spPr>
          <a:xfrm>
            <a:off x="3752262" y="1078774"/>
            <a:ext cx="16663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name@mail.com</a:t>
            </a:r>
            <a:endParaRPr lang="en-GB" sz="900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2" name="TextBox 113"/>
          <p:cNvSpPr txBox="1"/>
          <p:nvPr/>
        </p:nvSpPr>
        <p:spPr>
          <a:xfrm>
            <a:off x="3752262" y="736878"/>
            <a:ext cx="10944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000 111 333</a:t>
            </a:r>
            <a:endParaRPr lang="en-GB" sz="900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13" name="TextBox 114"/>
          <p:cNvSpPr txBox="1"/>
          <p:nvPr/>
        </p:nvSpPr>
        <p:spPr>
          <a:xfrm>
            <a:off x="3752262" y="1939310"/>
            <a:ext cx="22876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LinkedIn.com/name</a:t>
            </a:r>
            <a:endParaRPr lang="en-GB" sz="900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15" name="Picture 1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863" y="1476314"/>
            <a:ext cx="273466" cy="273466"/>
          </a:xfrm>
          <a:prstGeom prst="rect">
            <a:avLst/>
          </a:prstGeom>
        </p:spPr>
      </p:pic>
      <p:pic>
        <p:nvPicPr>
          <p:cNvPr id="16" name="Picture 1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930" y="1949668"/>
            <a:ext cx="227332" cy="227332"/>
          </a:xfrm>
          <a:prstGeom prst="rect">
            <a:avLst/>
          </a:prstGeom>
        </p:spPr>
      </p:pic>
      <p:pic>
        <p:nvPicPr>
          <p:cNvPr id="17" name="Picture 1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188" y="736878"/>
            <a:ext cx="204489" cy="204489"/>
          </a:xfrm>
          <a:prstGeom prst="rect">
            <a:avLst/>
          </a:prstGeom>
        </p:spPr>
      </p:pic>
      <p:pic>
        <p:nvPicPr>
          <p:cNvPr id="18" name="Picture 1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197" y="1096682"/>
            <a:ext cx="234269" cy="234269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5261981" y="3217322"/>
            <a:ext cx="398157" cy="19177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n-GB" dirty="0" smtClean="0"/>
              <a:t>Photoshop CS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5724470" y="3443835"/>
            <a:ext cx="398157" cy="16911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dirty="0" smtClean="0"/>
              <a:t>Google AdWords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6186959" y="3291849"/>
            <a:ext cx="398157" cy="184317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dirty="0" smtClean="0"/>
              <a:t>Office 2017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6649448" y="3585622"/>
            <a:ext cx="398157" cy="1549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dirty="0" err="1"/>
              <a:t>Administração</a:t>
            </a:r>
            <a:r>
              <a:rPr lang="en-GB" dirty="0"/>
              <a:t> </a:t>
            </a:r>
          </a:p>
        </p:txBody>
      </p:sp>
      <p:sp>
        <p:nvSpPr>
          <p:cNvPr id="23" name="TextBox 6"/>
          <p:cNvSpPr txBox="1"/>
          <p:nvPr/>
        </p:nvSpPr>
        <p:spPr>
          <a:xfrm>
            <a:off x="4805444" y="3101906"/>
            <a:ext cx="3193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900" dirty="0" smtClean="0">
                <a:latin typeface="Lato" panose="020F0502020204030203" pitchFamily="34" charset="0"/>
                <a:cs typeface="Lato" panose="020F0502020204030203" pitchFamily="34" charset="0"/>
              </a:rPr>
              <a:t>10</a:t>
            </a:r>
            <a:endParaRPr lang="en-GB" sz="9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4" name="TextBox 126"/>
          <p:cNvSpPr txBox="1"/>
          <p:nvPr/>
        </p:nvSpPr>
        <p:spPr>
          <a:xfrm>
            <a:off x="4872770" y="3485446"/>
            <a:ext cx="2519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900" dirty="0" smtClean="0">
                <a:latin typeface="Lato" panose="020F0502020204030203" pitchFamily="34" charset="0"/>
                <a:cs typeface="Lato" panose="020F0502020204030203" pitchFamily="34" charset="0"/>
              </a:rPr>
              <a:t>8</a:t>
            </a:r>
            <a:endParaRPr lang="en-GB" sz="9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5" name="TextBox 127"/>
          <p:cNvSpPr txBox="1"/>
          <p:nvPr/>
        </p:nvSpPr>
        <p:spPr>
          <a:xfrm>
            <a:off x="4872770" y="3868986"/>
            <a:ext cx="2519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900" dirty="0" smtClean="0">
                <a:latin typeface="Lato" panose="020F0502020204030203" pitchFamily="34" charset="0"/>
                <a:cs typeface="Lato" panose="020F0502020204030203" pitchFamily="34" charset="0"/>
              </a:rPr>
              <a:t>6</a:t>
            </a:r>
            <a:endParaRPr lang="en-GB" sz="9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6" name="TextBox 128"/>
          <p:cNvSpPr txBox="1"/>
          <p:nvPr/>
        </p:nvSpPr>
        <p:spPr>
          <a:xfrm>
            <a:off x="4872770" y="4252526"/>
            <a:ext cx="2519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900" dirty="0" smtClean="0">
                <a:latin typeface="Lato" panose="020F0502020204030203" pitchFamily="34" charset="0"/>
                <a:cs typeface="Lato" panose="020F0502020204030203" pitchFamily="34" charset="0"/>
              </a:rPr>
              <a:t>4</a:t>
            </a:r>
            <a:endParaRPr lang="en-GB" sz="9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7" name="TextBox 129"/>
          <p:cNvSpPr txBox="1"/>
          <p:nvPr/>
        </p:nvSpPr>
        <p:spPr>
          <a:xfrm>
            <a:off x="4872770" y="4636066"/>
            <a:ext cx="2519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900" dirty="0">
                <a:latin typeface="Lato" panose="020F0502020204030203" pitchFamily="34" charset="0"/>
                <a:cs typeface="Lato" panose="020F0502020204030203" pitchFamily="34" charset="0"/>
              </a:rPr>
              <a:t>2</a:t>
            </a:r>
          </a:p>
        </p:txBody>
      </p:sp>
      <p:sp>
        <p:nvSpPr>
          <p:cNvPr id="28" name="TextBox 130"/>
          <p:cNvSpPr txBox="1"/>
          <p:nvPr/>
        </p:nvSpPr>
        <p:spPr>
          <a:xfrm>
            <a:off x="4872770" y="5019606"/>
            <a:ext cx="2519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900" dirty="0" smtClean="0">
                <a:latin typeface="Lato" panose="020F0502020204030203" pitchFamily="34" charset="0"/>
                <a:cs typeface="Lato" panose="020F0502020204030203" pitchFamily="34" charset="0"/>
              </a:rPr>
              <a:t>0</a:t>
            </a:r>
            <a:endParaRPr lang="en-GB" sz="9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29" name="Straight Connector 8"/>
          <p:cNvCxnSpPr/>
          <p:nvPr/>
        </p:nvCxnSpPr>
        <p:spPr>
          <a:xfrm>
            <a:off x="5124762" y="3101906"/>
            <a:ext cx="0" cy="203311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3"/>
          <p:cNvCxnSpPr/>
          <p:nvPr/>
        </p:nvCxnSpPr>
        <p:spPr>
          <a:xfrm>
            <a:off x="5114448" y="5354963"/>
            <a:ext cx="210319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490210" y="2717474"/>
            <a:ext cx="1834102" cy="320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</a:rPr>
              <a:t>FORMAÇÃO</a:t>
            </a:r>
            <a:endParaRPr lang="en-GB" sz="2800" dirty="0">
              <a:solidFill>
                <a:schemeClr val="tx1">
                  <a:lumMod val="75000"/>
                  <a:lumOff val="25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40" name="TextBox 153"/>
          <p:cNvSpPr txBox="1"/>
          <p:nvPr/>
        </p:nvSpPr>
        <p:spPr>
          <a:xfrm>
            <a:off x="231093" y="4513284"/>
            <a:ext cx="21781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fr-FR" sz="1000" b="1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2002 </a:t>
            </a:r>
            <a:r>
              <a:rPr lang="mr-IN" sz="1000" b="1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–</a:t>
            </a:r>
            <a:r>
              <a:rPr lang="fr-FR" sz="1000" b="1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s-ES" sz="1000" b="1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Universidade</a:t>
            </a:r>
            <a:r>
              <a:rPr lang="es-ES" sz="1000" b="1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– Grau 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/>
            </a:r>
            <a:b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</a:b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it-IT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Morbi tristique sapien nec nulla rutrum imperdiet. </a:t>
            </a:r>
            <a:endParaRPr lang="fr-FR" sz="1000" dirty="0">
              <a:solidFill>
                <a:schemeClr val="bg1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1593903" y="5616404"/>
            <a:ext cx="4525973" cy="320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</a:rPr>
              <a:t>EXPERIÊNCIA 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</a:rPr>
              <a:t>PROFISSIONAL</a:t>
            </a:r>
            <a:endParaRPr lang="en-GB" sz="2800" dirty="0">
              <a:solidFill>
                <a:schemeClr val="tx1">
                  <a:lumMod val="75000"/>
                  <a:lumOff val="25000"/>
                </a:schemeClr>
              </a:solidFill>
              <a:latin typeface="Agency FB" panose="020B0503020202020204" pitchFamily="34" charset="0"/>
            </a:endParaRPr>
          </a:p>
        </p:txBody>
      </p:sp>
      <p:cxnSp>
        <p:nvCxnSpPr>
          <p:cNvPr id="42" name="Straight Connector 36"/>
          <p:cNvCxnSpPr/>
          <p:nvPr/>
        </p:nvCxnSpPr>
        <p:spPr>
          <a:xfrm>
            <a:off x="2426964" y="3111722"/>
            <a:ext cx="0" cy="226646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0"/>
          <p:cNvSpPr/>
          <p:nvPr/>
        </p:nvSpPr>
        <p:spPr>
          <a:xfrm>
            <a:off x="2364659" y="3205675"/>
            <a:ext cx="124611" cy="1246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167"/>
          <p:cNvSpPr/>
          <p:nvPr/>
        </p:nvSpPr>
        <p:spPr>
          <a:xfrm>
            <a:off x="2364659" y="3920161"/>
            <a:ext cx="124611" cy="1246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168"/>
          <p:cNvSpPr/>
          <p:nvPr/>
        </p:nvSpPr>
        <p:spPr>
          <a:xfrm>
            <a:off x="2364659" y="4553370"/>
            <a:ext cx="124611" cy="1246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ounded Rectangle 169"/>
          <p:cNvSpPr/>
          <p:nvPr/>
        </p:nvSpPr>
        <p:spPr>
          <a:xfrm>
            <a:off x="229066" y="6020586"/>
            <a:ext cx="7014528" cy="3017206"/>
          </a:xfrm>
          <a:prstGeom prst="roundRect">
            <a:avLst>
              <a:gd name="adj" fmla="val 4059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2"/>
          <p:cNvCxnSpPr/>
          <p:nvPr/>
        </p:nvCxnSpPr>
        <p:spPr>
          <a:xfrm>
            <a:off x="229066" y="6462036"/>
            <a:ext cx="701452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" name="Group 44"/>
          <p:cNvGrpSpPr/>
          <p:nvPr/>
        </p:nvGrpSpPr>
        <p:grpSpPr>
          <a:xfrm>
            <a:off x="1097579" y="6384855"/>
            <a:ext cx="5309643" cy="232168"/>
            <a:chOff x="812800" y="6616700"/>
            <a:chExt cx="4616953" cy="196302"/>
          </a:xfrm>
          <a:solidFill>
            <a:schemeClr val="bg1"/>
          </a:solidFill>
        </p:grpSpPr>
        <p:sp>
          <p:nvSpPr>
            <p:cNvPr id="49" name="Oval 43"/>
            <p:cNvSpPr/>
            <p:nvPr/>
          </p:nvSpPr>
          <p:spPr>
            <a:xfrm>
              <a:off x="812800" y="6616700"/>
              <a:ext cx="196302" cy="19630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173"/>
            <p:cNvSpPr/>
            <p:nvPr/>
          </p:nvSpPr>
          <p:spPr>
            <a:xfrm>
              <a:off x="2286350" y="6616700"/>
              <a:ext cx="196302" cy="19630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174"/>
            <p:cNvSpPr/>
            <p:nvPr/>
          </p:nvSpPr>
          <p:spPr>
            <a:xfrm>
              <a:off x="3759900" y="6616700"/>
              <a:ext cx="196302" cy="19630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175"/>
            <p:cNvSpPr/>
            <p:nvPr/>
          </p:nvSpPr>
          <p:spPr>
            <a:xfrm>
              <a:off x="5233451" y="6616700"/>
              <a:ext cx="196302" cy="19630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3" name="TextBox 178"/>
          <p:cNvSpPr txBox="1"/>
          <p:nvPr/>
        </p:nvSpPr>
        <p:spPr>
          <a:xfrm>
            <a:off x="679013" y="6092371"/>
            <a:ext cx="10388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1000" b="1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2010</a:t>
            </a:r>
            <a:endParaRPr lang="en-GB" sz="1000" b="1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55" name="TextBox 192"/>
          <p:cNvSpPr txBox="1"/>
          <p:nvPr/>
        </p:nvSpPr>
        <p:spPr>
          <a:xfrm>
            <a:off x="2385653" y="6083674"/>
            <a:ext cx="10388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1000" b="1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2011</a:t>
            </a:r>
            <a:endParaRPr lang="en-GB" sz="1000" b="1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57" name="TextBox 194"/>
          <p:cNvSpPr txBox="1"/>
          <p:nvPr/>
        </p:nvSpPr>
        <p:spPr>
          <a:xfrm>
            <a:off x="4092293" y="6083674"/>
            <a:ext cx="10388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1000" b="1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2013</a:t>
            </a:r>
            <a:endParaRPr lang="en-GB" sz="1000" b="1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59" name="TextBox 196"/>
          <p:cNvSpPr txBox="1"/>
          <p:nvPr/>
        </p:nvSpPr>
        <p:spPr>
          <a:xfrm>
            <a:off x="5773582" y="6063781"/>
            <a:ext cx="10388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1000" b="1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2016</a:t>
            </a:r>
            <a:endParaRPr lang="en-GB" sz="1000" b="1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363860" y="9472860"/>
            <a:ext cx="2780347" cy="320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</a:rPr>
              <a:t>IDIOMAS</a:t>
            </a:r>
            <a:endParaRPr lang="en-GB" sz="2800" dirty="0">
              <a:solidFill>
                <a:schemeClr val="tx1">
                  <a:lumMod val="75000"/>
                  <a:lumOff val="25000"/>
                </a:schemeClr>
              </a:solidFill>
              <a:latin typeface="Agency FB" panose="020B0503020202020204" pitchFamily="34" charset="0"/>
            </a:endParaRPr>
          </a:p>
        </p:txBody>
      </p:sp>
      <p:sp>
        <p:nvSpPr>
          <p:cNvPr id="66" name="TextBox 207"/>
          <p:cNvSpPr txBox="1"/>
          <p:nvPr/>
        </p:nvSpPr>
        <p:spPr>
          <a:xfrm>
            <a:off x="412907" y="9840622"/>
            <a:ext cx="936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 smtClean="0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INGLÊS</a:t>
            </a:r>
          </a:p>
          <a:p>
            <a:r>
              <a:rPr lang="en-PH" sz="1000" i="1" dirty="0" err="1" smtClean="0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Fluente</a:t>
            </a:r>
            <a:endParaRPr lang="en-PH" sz="1000" i="1" dirty="0"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67" name="TextBox 209"/>
          <p:cNvSpPr txBox="1"/>
          <p:nvPr/>
        </p:nvSpPr>
        <p:spPr>
          <a:xfrm>
            <a:off x="1279190" y="9840622"/>
            <a:ext cx="936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 smtClean="0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FRANCÊS</a:t>
            </a:r>
          </a:p>
          <a:p>
            <a:r>
              <a:rPr lang="en-PH" sz="1000" i="1" dirty="0" err="1" smtClean="0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Profissional</a:t>
            </a:r>
            <a:endParaRPr lang="en-PH" sz="1000" i="1" dirty="0"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68" name="TextBox 210"/>
          <p:cNvSpPr txBox="1"/>
          <p:nvPr/>
        </p:nvSpPr>
        <p:spPr>
          <a:xfrm>
            <a:off x="2303123" y="9840622"/>
            <a:ext cx="936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 smtClean="0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ITALIANO</a:t>
            </a:r>
          </a:p>
          <a:p>
            <a:r>
              <a:rPr lang="en-PH" sz="1000" i="1" dirty="0" err="1" smtClean="0"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Básico</a:t>
            </a:r>
            <a:endParaRPr lang="en-PH" sz="1000" i="1" dirty="0"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cxnSp>
        <p:nvCxnSpPr>
          <p:cNvPr id="69" name="Straight Connector 47"/>
          <p:cNvCxnSpPr/>
          <p:nvPr/>
        </p:nvCxnSpPr>
        <p:spPr>
          <a:xfrm>
            <a:off x="288164" y="9305957"/>
            <a:ext cx="2859423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214"/>
          <p:cNvCxnSpPr/>
          <p:nvPr/>
        </p:nvCxnSpPr>
        <p:spPr>
          <a:xfrm>
            <a:off x="284784" y="10344843"/>
            <a:ext cx="2859423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49"/>
          <p:cNvSpPr/>
          <p:nvPr/>
        </p:nvSpPr>
        <p:spPr>
          <a:xfrm>
            <a:off x="3478906" y="9305957"/>
            <a:ext cx="3781973" cy="1054100"/>
          </a:xfrm>
          <a:prstGeom prst="roundRect">
            <a:avLst>
              <a:gd name="adj" fmla="val 8233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3840341" y="9490051"/>
            <a:ext cx="3083107" cy="3204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Agency FB" panose="020B0503020202020204" pitchFamily="34" charset="0"/>
              </a:rPr>
              <a:t>HOBBIES</a:t>
            </a:r>
            <a:endParaRPr lang="en-GB" sz="28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78" name="TextBox 153"/>
          <p:cNvSpPr txBox="1"/>
          <p:nvPr/>
        </p:nvSpPr>
        <p:spPr>
          <a:xfrm>
            <a:off x="2471593" y="3816188"/>
            <a:ext cx="21781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fr-FR" sz="1000" b="1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2002 </a:t>
            </a:r>
            <a:r>
              <a:rPr lang="mr-IN" sz="1000" b="1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–</a:t>
            </a:r>
            <a:r>
              <a:rPr lang="fr-FR" sz="1000" b="1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s-ES" sz="1000" b="1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Universidade</a:t>
            </a:r>
            <a:r>
              <a:rPr lang="es-ES" sz="1000" b="1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– Grau 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/>
            </a:r>
            <a:b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</a:b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it-IT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Morbi tristique sapien nec nulla rutrum imperdiet. </a:t>
            </a:r>
            <a:endParaRPr lang="fr-FR" sz="1000" dirty="0">
              <a:solidFill>
                <a:schemeClr val="bg1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79" name="TextBox 153"/>
          <p:cNvSpPr txBox="1"/>
          <p:nvPr/>
        </p:nvSpPr>
        <p:spPr>
          <a:xfrm>
            <a:off x="229066" y="3162999"/>
            <a:ext cx="21781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fr-FR" sz="1000" b="1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2002 </a:t>
            </a:r>
            <a:r>
              <a:rPr lang="mr-IN" sz="1000" b="1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–</a:t>
            </a:r>
            <a:r>
              <a:rPr lang="fr-FR" sz="1000" b="1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es-ES" sz="1000" b="1" dirty="0" err="1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Universidade</a:t>
            </a:r>
            <a:r>
              <a:rPr lang="es-ES" sz="1000" b="1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– Grau </a:t>
            </a:r>
            <a:r>
              <a:rPr lang="fr-FR" sz="1000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/>
            </a:r>
            <a:br>
              <a:rPr lang="fr-FR" sz="1000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</a:b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elit</a:t>
            </a:r>
            <a:r>
              <a:rPr lang="fr-FR" sz="1000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it-IT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Morbi tristique sapien nec nulla rutrum imperdiet. </a:t>
            </a:r>
            <a:endParaRPr lang="fr-FR" sz="1000" dirty="0">
              <a:solidFill>
                <a:schemeClr val="bg1"/>
              </a:solidFill>
              <a:latin typeface="Lato" charset="0"/>
              <a:ea typeface="Lato" charset="0"/>
              <a:cs typeface="Lato" charset="0"/>
            </a:endParaRPr>
          </a:p>
        </p:txBody>
      </p:sp>
      <p:sp>
        <p:nvSpPr>
          <p:cNvPr id="80" name="TextBox 112"/>
          <p:cNvSpPr txBox="1"/>
          <p:nvPr/>
        </p:nvSpPr>
        <p:spPr>
          <a:xfrm>
            <a:off x="3769982" y="1430387"/>
            <a:ext cx="1666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12 Street Name</a:t>
            </a:r>
            <a:br>
              <a:rPr lang="en-GB" sz="900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</a:br>
            <a:r>
              <a:rPr lang="en-GB" sz="900" dirty="0" err="1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Lisboa</a:t>
            </a:r>
            <a:endParaRPr lang="en-GB" sz="900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81" name="Image 8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267"/>
          <a:stretch/>
        </p:blipFill>
        <p:spPr>
          <a:xfrm>
            <a:off x="5527707" y="530055"/>
            <a:ext cx="1915105" cy="1908252"/>
          </a:xfrm>
          <a:prstGeom prst="roundRect">
            <a:avLst>
              <a:gd name="adj" fmla="val 5833"/>
            </a:avLst>
          </a:prstGeom>
          <a:ln>
            <a:noFill/>
          </a:ln>
        </p:spPr>
      </p:pic>
      <p:sp>
        <p:nvSpPr>
          <p:cNvPr id="82" name="TextBox 112"/>
          <p:cNvSpPr txBox="1"/>
          <p:nvPr/>
        </p:nvSpPr>
        <p:spPr>
          <a:xfrm>
            <a:off x="378316" y="7115428"/>
            <a:ext cx="15900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Interdum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et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malesuada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fames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ac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ante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primis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in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Etiam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smtClean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bibendum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73971" y="6724834"/>
            <a:ext cx="9733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PH" sz="1000" b="1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Cargo </a:t>
            </a:r>
            <a:r>
              <a:rPr lang="en-PH" sz="1000" b="1" dirty="0" err="1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exercido</a:t>
            </a:r>
            <a:endParaRPr lang="en-PH" sz="1000" b="1" dirty="0" smtClean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  <a:p>
            <a:pPr algn="ctr"/>
            <a:r>
              <a:rPr lang="en-PH" sz="1000" b="1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 </a:t>
            </a:r>
            <a:r>
              <a:rPr lang="en-PH" sz="1000" b="1" dirty="0" err="1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Empresa</a:t>
            </a:r>
            <a:endParaRPr lang="en-PH" sz="1000" b="1" dirty="0" smtClean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84" name="TextBox 112"/>
          <p:cNvSpPr txBox="1"/>
          <p:nvPr/>
        </p:nvSpPr>
        <p:spPr>
          <a:xfrm>
            <a:off x="2142967" y="7131834"/>
            <a:ext cx="15900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Interdum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et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malesuada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fames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ac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ante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primis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in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Etiam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bibendum.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438618" y="6741240"/>
            <a:ext cx="973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PH" sz="1000" b="1" dirty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Cargo </a:t>
            </a:r>
            <a:r>
              <a:rPr lang="en-PH" sz="1000" b="1" dirty="0" err="1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exercido</a:t>
            </a:r>
            <a:endParaRPr lang="en-PH" sz="1000" b="1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  <a:p>
            <a:pPr algn="ctr"/>
            <a:r>
              <a:rPr lang="en-PH" sz="1000" b="1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 </a:t>
            </a:r>
            <a:r>
              <a:rPr lang="en-PH" sz="1000" b="1" dirty="0" err="1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Empresa</a:t>
            </a:r>
            <a:endParaRPr lang="en-PH" sz="1000" b="1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86" name="TextBox 112"/>
          <p:cNvSpPr txBox="1"/>
          <p:nvPr/>
        </p:nvSpPr>
        <p:spPr>
          <a:xfrm>
            <a:off x="3840254" y="7131834"/>
            <a:ext cx="15900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Interdum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et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malesuada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fames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ac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ante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primis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in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Etiam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bibendum.</a:t>
            </a:r>
          </a:p>
        </p:txBody>
      </p:sp>
      <p:sp>
        <p:nvSpPr>
          <p:cNvPr id="87" name="Rectangle 86"/>
          <p:cNvSpPr/>
          <p:nvPr/>
        </p:nvSpPr>
        <p:spPr>
          <a:xfrm>
            <a:off x="4135905" y="6741240"/>
            <a:ext cx="973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PH" sz="1000" b="1" dirty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Cargo </a:t>
            </a:r>
            <a:r>
              <a:rPr lang="en-PH" sz="1000" b="1" dirty="0" err="1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exercido</a:t>
            </a:r>
            <a:endParaRPr lang="en-PH" sz="1000" b="1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  <a:p>
            <a:pPr algn="ctr"/>
            <a:r>
              <a:rPr lang="en-PH" sz="1000" b="1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 </a:t>
            </a:r>
            <a:r>
              <a:rPr lang="en-PH" sz="1000" b="1" dirty="0" err="1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Empresa</a:t>
            </a:r>
            <a:endParaRPr lang="en-PH" sz="1000" b="1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88" name="TextBox 112"/>
          <p:cNvSpPr txBox="1"/>
          <p:nvPr/>
        </p:nvSpPr>
        <p:spPr>
          <a:xfrm>
            <a:off x="5497984" y="7141350"/>
            <a:ext cx="159006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nec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nulla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rutrum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imperdiet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Nullam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augue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id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velit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luctus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maximus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Interdum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et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malesuada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fames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ac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ante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primis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in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faucibus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Etiam</a:t>
            </a:r>
            <a:r>
              <a:rPr lang="fr-FR" sz="1000" dirty="0">
                <a:solidFill>
                  <a:schemeClr val="bg1"/>
                </a:solidFill>
                <a:latin typeface="Lato" charset="0"/>
                <a:ea typeface="Lato" charset="0"/>
                <a:cs typeface="Lato" charset="0"/>
              </a:rPr>
              <a:t> bibendum.</a:t>
            </a:r>
          </a:p>
        </p:txBody>
      </p:sp>
      <p:sp>
        <p:nvSpPr>
          <p:cNvPr id="89" name="Rectangle 88"/>
          <p:cNvSpPr/>
          <p:nvPr/>
        </p:nvSpPr>
        <p:spPr>
          <a:xfrm>
            <a:off x="5793635" y="6750756"/>
            <a:ext cx="973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PH" sz="1000" b="1" dirty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Cargo </a:t>
            </a:r>
            <a:r>
              <a:rPr lang="en-PH" sz="1000" b="1" dirty="0" err="1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exercido</a:t>
            </a:r>
            <a:endParaRPr lang="en-PH" sz="1000" b="1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  <a:p>
            <a:pPr algn="ctr"/>
            <a:r>
              <a:rPr lang="en-PH" sz="1000" b="1" dirty="0" smtClean="0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 </a:t>
            </a:r>
            <a:r>
              <a:rPr lang="en-PH" sz="1000" b="1" dirty="0" err="1">
                <a:solidFill>
                  <a:schemeClr val="bg1"/>
                </a:solidFill>
                <a:latin typeface="Lato" panose="020F0502020204030203" pitchFamily="34" charset="0"/>
                <a:ea typeface="Roboto" pitchFamily="2" charset="0"/>
                <a:cs typeface="Lato" panose="020F0502020204030203" pitchFamily="34" charset="0"/>
              </a:rPr>
              <a:t>Empresa</a:t>
            </a:r>
            <a:endParaRPr lang="en-PH" sz="1000" b="1" dirty="0">
              <a:solidFill>
                <a:schemeClr val="bg1"/>
              </a:solidFill>
              <a:latin typeface="Lato" panose="020F0502020204030203" pitchFamily="34" charset="0"/>
              <a:ea typeface="Roboto" pitchFamily="2" charset="0"/>
              <a:cs typeface="Lato" panose="020F0502020204030203" pitchFamily="34" charset="0"/>
            </a:endParaRPr>
          </a:p>
        </p:txBody>
      </p:sp>
      <p:pic>
        <p:nvPicPr>
          <p:cNvPr id="90" name="Picture 7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700" y="9943418"/>
            <a:ext cx="243517" cy="243517"/>
          </a:xfrm>
          <a:prstGeom prst="rect">
            <a:avLst/>
          </a:prstGeom>
        </p:spPr>
      </p:pic>
      <p:pic>
        <p:nvPicPr>
          <p:cNvPr id="91" name="Picture 7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035" y="9971455"/>
            <a:ext cx="228123" cy="228121"/>
          </a:xfrm>
          <a:prstGeom prst="rect">
            <a:avLst/>
          </a:prstGeom>
        </p:spPr>
      </p:pic>
      <p:pic>
        <p:nvPicPr>
          <p:cNvPr id="92" name="Picture 8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3747" y="9942575"/>
            <a:ext cx="280575" cy="280575"/>
          </a:xfrm>
          <a:prstGeom prst="rect">
            <a:avLst/>
          </a:prstGeom>
        </p:spPr>
      </p:pic>
      <p:pic>
        <p:nvPicPr>
          <p:cNvPr id="93" name="Picture 8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9327" y="9934995"/>
            <a:ext cx="287435" cy="287435"/>
          </a:xfrm>
          <a:prstGeom prst="rect">
            <a:avLst/>
          </a:prstGeom>
        </p:spPr>
      </p:pic>
      <p:pic>
        <p:nvPicPr>
          <p:cNvPr id="94" name="Picture 8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835" y="9937419"/>
            <a:ext cx="294425" cy="27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29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233</Words>
  <Application>Microsoft Office PowerPoint</Application>
  <PresentationFormat>Personalizado</PresentationFormat>
  <Paragraphs>47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Agency FB</vt:lpstr>
      <vt:lpstr>Arial</vt:lpstr>
      <vt:lpstr>Calibri</vt:lpstr>
      <vt:lpstr>Calibri Light</vt:lpstr>
      <vt:lpstr>Lato</vt:lpstr>
      <vt:lpstr>Lato Light</vt:lpstr>
      <vt:lpstr>Roboto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21</cp:revision>
  <dcterms:created xsi:type="dcterms:W3CDTF">2017-11-22T17:55:24Z</dcterms:created>
  <dcterms:modified xsi:type="dcterms:W3CDTF">2019-02-05T14:42:34Z</dcterms:modified>
</cp:coreProperties>
</file>