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4631"/>
  </p:normalViewPr>
  <p:slideViewPr>
    <p:cSldViewPr snapToGrid="0" snapToObjects="1">
      <p:cViewPr>
        <p:scale>
          <a:sx n="106" d="100"/>
          <a:sy n="106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9"/>
          <p:cNvSpPr/>
          <p:nvPr/>
        </p:nvSpPr>
        <p:spPr>
          <a:xfrm>
            <a:off x="248769" y="3091214"/>
            <a:ext cx="4383342" cy="2266465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2"/>
          <p:cNvSpPr/>
          <p:nvPr/>
        </p:nvSpPr>
        <p:spPr>
          <a:xfrm>
            <a:off x="229066" y="218084"/>
            <a:ext cx="2979598" cy="2223647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184"/>
          <p:cNvSpPr txBox="1"/>
          <p:nvPr/>
        </p:nvSpPr>
        <p:spPr>
          <a:xfrm>
            <a:off x="394007" y="572831"/>
            <a:ext cx="264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GB" sz="54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JONASSE</a:t>
            </a:r>
            <a:endParaRPr lang="en-GB" sz="6600" dirty="0" smtClean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GB" sz="66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LEBLANC</a:t>
            </a:r>
            <a:endParaRPr lang="en-GB" sz="6600" dirty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</p:txBody>
      </p:sp>
      <p:sp>
        <p:nvSpPr>
          <p:cNvPr id="7" name="TextBox 185"/>
          <p:cNvSpPr txBox="1"/>
          <p:nvPr/>
        </p:nvSpPr>
        <p:spPr>
          <a:xfrm>
            <a:off x="3803988" y="94825"/>
            <a:ext cx="31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ato" panose="020F0502020204030203" pitchFamily="34" charset="0"/>
                <a:cs typeface="Lato" panose="020F0502020204030203" pitchFamily="34" charset="0"/>
              </a:rPr>
              <a:t>TITULO DO </a:t>
            </a:r>
            <a:r>
              <a:rPr lang="en-GB" sz="2400" dirty="0" smtClean="0">
                <a:latin typeface="Lato" panose="020F0502020204030203" pitchFamily="34" charset="0"/>
                <a:cs typeface="Lato" panose="020F0502020204030203" pitchFamily="34" charset="0"/>
              </a:rPr>
              <a:t>TRABALHO</a:t>
            </a:r>
            <a:endParaRPr lang="en-GB" sz="2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9907" y="2718386"/>
            <a:ext cx="1947731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QUALIFICAÇÕES </a:t>
            </a:r>
          </a:p>
        </p:txBody>
      </p:sp>
      <p:sp>
        <p:nvSpPr>
          <p:cNvPr id="9" name="Rounded Rectangle 110"/>
          <p:cNvSpPr/>
          <p:nvPr/>
        </p:nvSpPr>
        <p:spPr>
          <a:xfrm>
            <a:off x="359483" y="339698"/>
            <a:ext cx="2726588" cy="1984585"/>
          </a:xfrm>
          <a:prstGeom prst="roundRect">
            <a:avLst>
              <a:gd name="adj" fmla="val 36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11"/>
          <p:cNvSpPr/>
          <p:nvPr/>
        </p:nvSpPr>
        <p:spPr>
          <a:xfrm>
            <a:off x="3334584" y="530055"/>
            <a:ext cx="2101792" cy="1908252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12"/>
          <p:cNvSpPr txBox="1"/>
          <p:nvPr/>
        </p:nvSpPr>
        <p:spPr>
          <a:xfrm>
            <a:off x="3752262" y="107877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113"/>
          <p:cNvSpPr txBox="1"/>
          <p:nvPr/>
        </p:nvSpPr>
        <p:spPr>
          <a:xfrm>
            <a:off x="3752262" y="73687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14"/>
          <p:cNvSpPr txBox="1"/>
          <p:nvPr/>
        </p:nvSpPr>
        <p:spPr>
          <a:xfrm>
            <a:off x="3752262" y="1939310"/>
            <a:ext cx="2287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5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63" y="1476314"/>
            <a:ext cx="273466" cy="273466"/>
          </a:xfrm>
          <a:prstGeom prst="rect">
            <a:avLst/>
          </a:prstGeom>
        </p:spPr>
      </p:pic>
      <p:pic>
        <p:nvPicPr>
          <p:cNvPr id="16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30" y="1949668"/>
            <a:ext cx="227332" cy="227332"/>
          </a:xfrm>
          <a:prstGeom prst="rect">
            <a:avLst/>
          </a:prstGeom>
        </p:spPr>
      </p:pic>
      <p:pic>
        <p:nvPicPr>
          <p:cNvPr id="17" name="Picture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88" y="736878"/>
            <a:ext cx="204489" cy="204489"/>
          </a:xfrm>
          <a:prstGeom prst="rect">
            <a:avLst/>
          </a:prstGeom>
        </p:spPr>
      </p:pic>
      <p:pic>
        <p:nvPicPr>
          <p:cNvPr id="18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97" y="1096682"/>
            <a:ext cx="234269" cy="2342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61981" y="3217322"/>
            <a:ext cx="398157" cy="1917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GB" dirty="0" smtClean="0"/>
              <a:t>Photoshop CS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24470" y="3443835"/>
            <a:ext cx="398157" cy="169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Google AdWords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186959" y="3291849"/>
            <a:ext cx="398157" cy="184317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Office 2017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649448" y="3585622"/>
            <a:ext cx="398157" cy="154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err="1"/>
              <a:t>Administração</a:t>
            </a:r>
            <a:r>
              <a:rPr lang="en-GB" dirty="0"/>
              <a:t> 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4805444" y="3101906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10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126"/>
          <p:cNvSpPr txBox="1"/>
          <p:nvPr/>
        </p:nvSpPr>
        <p:spPr>
          <a:xfrm>
            <a:off x="4872770" y="348544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8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127"/>
          <p:cNvSpPr txBox="1"/>
          <p:nvPr/>
        </p:nvSpPr>
        <p:spPr>
          <a:xfrm>
            <a:off x="4872770" y="386898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6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128"/>
          <p:cNvSpPr txBox="1"/>
          <p:nvPr/>
        </p:nvSpPr>
        <p:spPr>
          <a:xfrm>
            <a:off x="4872770" y="425252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129"/>
          <p:cNvSpPr txBox="1"/>
          <p:nvPr/>
        </p:nvSpPr>
        <p:spPr>
          <a:xfrm>
            <a:off x="4872770" y="463606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>
                <a:latin typeface="Lato" panose="020F0502020204030203" pitchFamily="34" charset="0"/>
                <a:cs typeface="Lato" panose="020F0502020204030203" pitchFamily="34" charset="0"/>
              </a:rPr>
              <a:t>2</a:t>
            </a:r>
          </a:p>
        </p:txBody>
      </p:sp>
      <p:sp>
        <p:nvSpPr>
          <p:cNvPr id="28" name="TextBox 130"/>
          <p:cNvSpPr txBox="1"/>
          <p:nvPr/>
        </p:nvSpPr>
        <p:spPr>
          <a:xfrm>
            <a:off x="4872770" y="501960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>
            <a:off x="5124762" y="3101906"/>
            <a:ext cx="0" cy="2033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/>
          <p:cNvCxnSpPr/>
          <p:nvPr/>
        </p:nvCxnSpPr>
        <p:spPr>
          <a:xfrm>
            <a:off x="5114448" y="5354963"/>
            <a:ext cx="210319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90210" y="2717474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FORMAÇÃO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0" name="TextBox 153"/>
          <p:cNvSpPr txBox="1"/>
          <p:nvPr/>
        </p:nvSpPr>
        <p:spPr>
          <a:xfrm>
            <a:off x="231093" y="4513284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Universidade</a:t>
            </a:r>
            <a:r>
              <a:rPr lang="es-ES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– Grau 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93903" y="5616404"/>
            <a:ext cx="4525973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EXPERIÊNCIA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PROFISSIONAL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42" name="Straight Connector 36"/>
          <p:cNvCxnSpPr/>
          <p:nvPr/>
        </p:nvCxnSpPr>
        <p:spPr>
          <a:xfrm>
            <a:off x="2426964" y="3111722"/>
            <a:ext cx="0" cy="22664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0"/>
          <p:cNvSpPr/>
          <p:nvPr/>
        </p:nvSpPr>
        <p:spPr>
          <a:xfrm>
            <a:off x="2364659" y="3205675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167"/>
          <p:cNvSpPr/>
          <p:nvPr/>
        </p:nvSpPr>
        <p:spPr>
          <a:xfrm>
            <a:off x="2364659" y="3920161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168"/>
          <p:cNvSpPr/>
          <p:nvPr/>
        </p:nvSpPr>
        <p:spPr>
          <a:xfrm>
            <a:off x="2364659" y="4553370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169"/>
          <p:cNvSpPr/>
          <p:nvPr/>
        </p:nvSpPr>
        <p:spPr>
          <a:xfrm>
            <a:off x="229066" y="6020586"/>
            <a:ext cx="7014528" cy="3017206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2"/>
          <p:cNvCxnSpPr/>
          <p:nvPr/>
        </p:nvCxnSpPr>
        <p:spPr>
          <a:xfrm>
            <a:off x="229066" y="6462036"/>
            <a:ext cx="7014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4"/>
          <p:cNvGrpSpPr/>
          <p:nvPr/>
        </p:nvGrpSpPr>
        <p:grpSpPr>
          <a:xfrm>
            <a:off x="1097579" y="6384855"/>
            <a:ext cx="5309643" cy="232168"/>
            <a:chOff x="812800" y="6616700"/>
            <a:chExt cx="4616953" cy="196302"/>
          </a:xfrm>
          <a:solidFill>
            <a:schemeClr val="bg1"/>
          </a:solidFill>
        </p:grpSpPr>
        <p:sp>
          <p:nvSpPr>
            <p:cNvPr id="49" name="Oval 43"/>
            <p:cNvSpPr/>
            <p:nvPr/>
          </p:nvSpPr>
          <p:spPr>
            <a:xfrm>
              <a:off x="8128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73"/>
            <p:cNvSpPr/>
            <p:nvPr/>
          </p:nvSpPr>
          <p:spPr>
            <a:xfrm>
              <a:off x="228635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74"/>
            <p:cNvSpPr/>
            <p:nvPr/>
          </p:nvSpPr>
          <p:spPr>
            <a:xfrm>
              <a:off x="37599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75"/>
            <p:cNvSpPr/>
            <p:nvPr/>
          </p:nvSpPr>
          <p:spPr>
            <a:xfrm>
              <a:off x="5233451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178"/>
          <p:cNvSpPr txBox="1"/>
          <p:nvPr/>
        </p:nvSpPr>
        <p:spPr>
          <a:xfrm>
            <a:off x="679013" y="609237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5" name="TextBox 192"/>
          <p:cNvSpPr txBox="1"/>
          <p:nvPr/>
        </p:nvSpPr>
        <p:spPr>
          <a:xfrm>
            <a:off x="238565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2011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7" name="TextBox 194"/>
          <p:cNvSpPr txBox="1"/>
          <p:nvPr/>
        </p:nvSpPr>
        <p:spPr>
          <a:xfrm>
            <a:off x="409229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2013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96"/>
          <p:cNvSpPr txBox="1"/>
          <p:nvPr/>
        </p:nvSpPr>
        <p:spPr>
          <a:xfrm>
            <a:off x="5773582" y="606378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2016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3860" y="9472860"/>
            <a:ext cx="278034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IDIOMAS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6" name="TextBox 207"/>
          <p:cNvSpPr txBox="1"/>
          <p:nvPr/>
        </p:nvSpPr>
        <p:spPr>
          <a:xfrm>
            <a:off x="412907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INGLÊS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Fluente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209"/>
          <p:cNvSpPr txBox="1"/>
          <p:nvPr/>
        </p:nvSpPr>
        <p:spPr>
          <a:xfrm>
            <a:off x="1279190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FRANCÊS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Profissional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TextBox 210"/>
          <p:cNvSpPr txBox="1"/>
          <p:nvPr/>
        </p:nvSpPr>
        <p:spPr>
          <a:xfrm>
            <a:off x="2303123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Básico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9" name="Straight Connector 47"/>
          <p:cNvCxnSpPr/>
          <p:nvPr/>
        </p:nvCxnSpPr>
        <p:spPr>
          <a:xfrm>
            <a:off x="288164" y="9305957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14"/>
          <p:cNvCxnSpPr/>
          <p:nvPr/>
        </p:nvCxnSpPr>
        <p:spPr>
          <a:xfrm>
            <a:off x="284784" y="10344843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49"/>
          <p:cNvSpPr/>
          <p:nvPr/>
        </p:nvSpPr>
        <p:spPr>
          <a:xfrm>
            <a:off x="3478906" y="9305957"/>
            <a:ext cx="3781973" cy="1054100"/>
          </a:xfrm>
          <a:prstGeom prst="roundRect">
            <a:avLst>
              <a:gd name="adj" fmla="val 82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840341" y="9490051"/>
            <a:ext cx="308310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HOBBIES</a:t>
            </a:r>
            <a:endParaRPr lang="en-GB" sz="2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8" name="TextBox 153"/>
          <p:cNvSpPr txBox="1"/>
          <p:nvPr/>
        </p:nvSpPr>
        <p:spPr>
          <a:xfrm>
            <a:off x="2471593" y="3816188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Universidade</a:t>
            </a:r>
            <a:r>
              <a:rPr lang="es-ES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– Grau 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9" name="TextBox 153"/>
          <p:cNvSpPr txBox="1"/>
          <p:nvPr/>
        </p:nvSpPr>
        <p:spPr>
          <a:xfrm>
            <a:off x="229066" y="3162999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s-ES" sz="1000" b="1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Universidade</a:t>
            </a:r>
            <a:r>
              <a:rPr lang="es-ES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– Grau 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0" name="TextBox 112"/>
          <p:cNvSpPr txBox="1"/>
          <p:nvPr/>
        </p:nvSpPr>
        <p:spPr>
          <a:xfrm>
            <a:off x="3769982" y="1430387"/>
            <a:ext cx="166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  <a:b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</a:br>
            <a:r>
              <a:rPr lang="en-GB" sz="900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7"/>
          <a:stretch/>
        </p:blipFill>
        <p:spPr>
          <a:xfrm>
            <a:off x="5527707" y="530055"/>
            <a:ext cx="1915105" cy="1908252"/>
          </a:xfrm>
          <a:prstGeom prst="roundRect">
            <a:avLst>
              <a:gd name="adj" fmla="val 5833"/>
            </a:avLst>
          </a:prstGeom>
          <a:ln>
            <a:noFill/>
          </a:ln>
        </p:spPr>
      </p:pic>
      <p:sp>
        <p:nvSpPr>
          <p:cNvPr id="82" name="TextBox 112"/>
          <p:cNvSpPr txBox="1"/>
          <p:nvPr/>
        </p:nvSpPr>
        <p:spPr>
          <a:xfrm>
            <a:off x="378316" y="7115428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bibendum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73971" y="6724834"/>
            <a:ext cx="973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4" name="TextBox 112"/>
          <p:cNvSpPr txBox="1"/>
          <p:nvPr/>
        </p:nvSpPr>
        <p:spPr>
          <a:xfrm>
            <a:off x="2142967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438618" y="674124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6" name="TextBox 112"/>
          <p:cNvSpPr txBox="1"/>
          <p:nvPr/>
        </p:nvSpPr>
        <p:spPr>
          <a:xfrm>
            <a:off x="3840254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135905" y="674124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8" name="TextBox 112"/>
          <p:cNvSpPr txBox="1"/>
          <p:nvPr/>
        </p:nvSpPr>
        <p:spPr>
          <a:xfrm>
            <a:off x="5497984" y="7141350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793635" y="6750756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0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700" y="9943418"/>
            <a:ext cx="243517" cy="243517"/>
          </a:xfrm>
          <a:prstGeom prst="rect">
            <a:avLst/>
          </a:prstGeom>
        </p:spPr>
      </p:pic>
      <p:pic>
        <p:nvPicPr>
          <p:cNvPr id="91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5" y="9971455"/>
            <a:ext cx="228123" cy="228121"/>
          </a:xfrm>
          <a:prstGeom prst="rect">
            <a:avLst/>
          </a:prstGeom>
        </p:spPr>
      </p:pic>
      <p:pic>
        <p:nvPicPr>
          <p:cNvPr id="92" name="Picture 8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747" y="9942575"/>
            <a:ext cx="280575" cy="280575"/>
          </a:xfrm>
          <a:prstGeom prst="rect">
            <a:avLst/>
          </a:prstGeom>
        </p:spPr>
      </p:pic>
      <p:pic>
        <p:nvPicPr>
          <p:cNvPr id="93" name="Picture 8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27" y="9934995"/>
            <a:ext cx="287435" cy="287435"/>
          </a:xfrm>
          <a:prstGeom prst="rect">
            <a:avLst/>
          </a:prstGeom>
        </p:spPr>
      </p:pic>
      <p:pic>
        <p:nvPicPr>
          <p:cNvPr id="94" name="Picture 8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835" y="9937419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233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Lato</vt:lpstr>
      <vt:lpstr>Lato Light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2017-11-22T17:55:24Z</dcterms:created>
  <dcterms:modified xsi:type="dcterms:W3CDTF">2019-02-05T14:42:34Z</dcterms:modified>
</cp:coreProperties>
</file>