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0"/>
    <p:restoredTop sz="94586"/>
  </p:normalViewPr>
  <p:slideViewPr>
    <p:cSldViewPr snapToGrid="0" snapToObjects="1">
      <p:cViewPr>
        <p:scale>
          <a:sx n="90" d="100"/>
          <a:sy n="90" d="100"/>
        </p:scale>
        <p:origin x="1488" y="-2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85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20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542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8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70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584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209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44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521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67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03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6EF09-81B6-2B4D-AE71-0867F7668882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2EED9-E5BA-DD44-8173-D76E944C6A5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32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/>
          <p:cNvSpPr/>
          <p:nvPr/>
        </p:nvSpPr>
        <p:spPr>
          <a:xfrm>
            <a:off x="0" y="9019494"/>
            <a:ext cx="6858000" cy="88650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918882"/>
            <a:ext cx="6858000" cy="1143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531619" y="255511"/>
            <a:ext cx="2488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/>
              <a:t>Titulo</a:t>
            </a:r>
            <a:r>
              <a:rPr lang="fr-FR" sz="2400" dirty="0"/>
              <a:t> do </a:t>
            </a:r>
            <a:r>
              <a:rPr lang="fr-FR" sz="2400" dirty="0" err="1"/>
              <a:t>trabalho</a:t>
            </a:r>
            <a:r>
              <a:rPr lang="fr-FR" sz="2400" dirty="0"/>
              <a:t> </a:t>
            </a:r>
            <a:endParaRPr lang="fr-FR" sz="2400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3409624" y="268958"/>
            <a:ext cx="344837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3409624" y="486343"/>
            <a:ext cx="344837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3409624" y="717176"/>
            <a:ext cx="344837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84" r="35516" b="21859"/>
          <a:stretch/>
        </p:blipFill>
        <p:spPr>
          <a:xfrm>
            <a:off x="4232835" y="78449"/>
            <a:ext cx="2169364" cy="1680865"/>
          </a:xfrm>
          <a:prstGeom prst="parallelogram">
            <a:avLst/>
          </a:prstGeom>
          <a:ln>
            <a:solidFill>
              <a:schemeClr val="accent6"/>
            </a:solidFill>
          </a:ln>
        </p:spPr>
      </p:pic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532943"/>
              </p:ext>
            </p:extLst>
          </p:nvPr>
        </p:nvGraphicFramePr>
        <p:xfrm>
          <a:off x="203006" y="1845072"/>
          <a:ext cx="6451988" cy="5809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708788"/>
              </a:tblGrid>
              <a:tr h="5448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Formação</a:t>
                      </a: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Experiência</a:t>
                      </a: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r>
                        <a:rPr lang="fr-FR" sz="16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profissional</a:t>
                      </a: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73210">
                <a:tc rowSpan="5">
                  <a:txBody>
                    <a:bodyPr/>
                    <a:lstStyle/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Universidade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 / 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dolor sit amet consectetur adipiscing elit</a:t>
                      </a:r>
                    </a:p>
                    <a:p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 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Universidade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 / 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</a:t>
                      </a:r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 dolor sit amet consectetur adipiscing elit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r>
                        <a:rPr lang="en-GB" sz="1200" b="1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Universidade</a:t>
                      </a:r>
                      <a:r>
                        <a:rPr lang="en-GB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 / 2011</a:t>
                      </a:r>
                      <a:endParaRPr lang="fr-FR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</a:t>
                      </a:r>
                      <a:r>
                        <a:rPr lang="da-DK" sz="12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 dolor sit amet consectetur adipiscing elit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Qualificações</a:t>
                      </a:r>
                      <a:r>
                        <a:rPr lang="fr-FR" sz="1600" b="1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Calibri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i="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Idiomas</a:t>
                      </a: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</a:t>
                      </a: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exercido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/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2013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até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hoje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31231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</a:t>
                      </a: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exercido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até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hoje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14951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</a:t>
                      </a: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exercido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até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hoje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6547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</a:t>
                      </a: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exercido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até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hoje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38379"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b="1" i="0" dirty="0" smtClean="0"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Cargo </a:t>
                      </a:r>
                      <a:r>
                        <a:rPr lang="en-GB" sz="1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exercido</a:t>
                      </a:r>
                      <a:r>
                        <a:rPr lang="en-GB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/ 2013 –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até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GB" sz="1400" b="1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hoje</a:t>
                      </a:r>
                      <a:r>
                        <a:rPr lang="en-GB" sz="14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Nullam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faucibus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augue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id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velit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luctus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maximus</a:t>
                      </a:r>
                      <a:r>
                        <a:rPr lang="fr-FR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b="0" i="0" dirty="0" smtClean="0">
                        <a:solidFill>
                          <a:schemeClr val="tx1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1128744"/>
              </p:ext>
            </p:extLst>
          </p:nvPr>
        </p:nvGraphicFramePr>
        <p:xfrm>
          <a:off x="203006" y="5249889"/>
          <a:ext cx="2576407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6" name="Ellipse 15"/>
          <p:cNvSpPr/>
          <p:nvPr/>
        </p:nvSpPr>
        <p:spPr>
          <a:xfrm>
            <a:off x="1833240" y="53018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2070306" y="53018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2307374" y="5301884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525812" y="5301884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1598577" y="53018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1833240" y="55377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2070306" y="55377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307374" y="55377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2525812" y="5537746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1598577" y="55377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1833240" y="57917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2070306" y="57917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307374" y="579175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525812" y="579175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1598577" y="57917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1833240" y="60397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070306" y="60397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307374" y="60397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525812" y="6039710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1598577" y="60397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51" name="Tableau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863338"/>
              </p:ext>
            </p:extLst>
          </p:nvPr>
        </p:nvGraphicFramePr>
        <p:xfrm>
          <a:off x="188259" y="6937189"/>
          <a:ext cx="2576407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/>
                <a:gridCol w="118533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Inglês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Francês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Espanhol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2" name="Ellipse 51"/>
          <p:cNvSpPr/>
          <p:nvPr/>
        </p:nvSpPr>
        <p:spPr>
          <a:xfrm>
            <a:off x="1818493" y="69891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055559" y="69891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292627" y="6989184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2511065" y="6989184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1583830" y="69891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1818493" y="72250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055559" y="72250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292627" y="72250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511065" y="7225046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1583830" y="722504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1818493" y="74790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055559" y="74790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292627" y="747905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511065" y="747905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1583830" y="747905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2" name="Connecteur droit 71"/>
          <p:cNvCxnSpPr/>
          <p:nvPr/>
        </p:nvCxnSpPr>
        <p:spPr>
          <a:xfrm>
            <a:off x="-19376" y="7919860"/>
            <a:ext cx="6858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0" y="9231413"/>
            <a:ext cx="246535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>
            <a:off x="0" y="9462246"/>
            <a:ext cx="276466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/>
          <p:cNvCxnSpPr/>
          <p:nvPr/>
        </p:nvCxnSpPr>
        <p:spPr>
          <a:xfrm>
            <a:off x="0" y="9708775"/>
            <a:ext cx="30524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 97"/>
          <p:cNvCxnSpPr/>
          <p:nvPr/>
        </p:nvCxnSpPr>
        <p:spPr>
          <a:xfrm>
            <a:off x="0" y="9007295"/>
            <a:ext cx="6858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/>
          <p:nvPr/>
        </p:nvSpPr>
        <p:spPr>
          <a:xfrm>
            <a:off x="3429000" y="9079934"/>
            <a:ext cx="34414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12 Street Name, </a:t>
            </a:r>
            <a:r>
              <a:rPr lang="en-US" sz="1400" dirty="0" err="1" smtClean="0">
                <a:solidFill>
                  <a:schemeClr val="bg1"/>
                </a:solidFill>
              </a:rPr>
              <a:t>Lisboa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fr-FR" sz="1400" dirty="0" err="1" smtClean="0">
                <a:solidFill>
                  <a:schemeClr val="bg1"/>
                </a:solidFill>
              </a:rPr>
              <a:t>Telefone</a:t>
            </a:r>
            <a:r>
              <a:rPr lang="fr-FR" sz="1400" dirty="0" smtClean="0">
                <a:solidFill>
                  <a:schemeClr val="bg1"/>
                </a:solidFill>
              </a:rPr>
              <a:t>: </a:t>
            </a:r>
            <a:r>
              <a:rPr lang="fr-FR" sz="1400" dirty="0">
                <a:solidFill>
                  <a:schemeClr val="bg1"/>
                </a:solidFill>
              </a:rPr>
              <a:t>000 111 333 </a:t>
            </a:r>
            <a:r>
              <a:rPr lang="fr-FR" sz="1400" dirty="0" err="1" smtClean="0">
                <a:solidFill>
                  <a:schemeClr val="bg1"/>
                </a:solidFill>
              </a:rPr>
              <a:t>Celular</a:t>
            </a:r>
            <a:r>
              <a:rPr lang="fr-FR" sz="1400" dirty="0" smtClean="0">
                <a:solidFill>
                  <a:schemeClr val="bg1"/>
                </a:solidFill>
              </a:rPr>
              <a:t>: </a:t>
            </a:r>
            <a:r>
              <a:rPr lang="fr-FR" sz="1400" dirty="0">
                <a:solidFill>
                  <a:schemeClr val="bg1"/>
                </a:solidFill>
              </a:rPr>
              <a:t>000 222 </a:t>
            </a:r>
            <a:r>
              <a:rPr lang="fr-FR" sz="1400" dirty="0" smtClean="0">
                <a:solidFill>
                  <a:schemeClr val="bg1"/>
                </a:solidFill>
              </a:rPr>
              <a:t>444</a:t>
            </a:r>
          </a:p>
          <a:p>
            <a:r>
              <a:rPr lang="fr-FR" sz="1400" dirty="0">
                <a:solidFill>
                  <a:schemeClr val="bg1"/>
                </a:solidFill>
              </a:rPr>
              <a:t>Email: name@mail.com</a:t>
            </a:r>
          </a:p>
        </p:txBody>
      </p:sp>
      <p:sp>
        <p:nvSpPr>
          <p:cNvPr id="102" name="ZoneTexte 101"/>
          <p:cNvSpPr txBox="1"/>
          <p:nvPr/>
        </p:nvSpPr>
        <p:spPr>
          <a:xfrm>
            <a:off x="257588" y="8002563"/>
            <a:ext cx="63040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cs typeface="Calibri"/>
              </a:rPr>
              <a:t>Lorem ipsum </a:t>
            </a:r>
            <a:r>
              <a:rPr lang="en-GB" sz="1400" dirty="0" err="1">
                <a:cs typeface="Calibri"/>
              </a:rPr>
              <a:t>dolor</a:t>
            </a:r>
            <a:r>
              <a:rPr lang="en-GB" sz="1400" dirty="0">
                <a:cs typeface="Calibri"/>
              </a:rPr>
              <a:t> sit </a:t>
            </a:r>
            <a:r>
              <a:rPr lang="en-GB" sz="1400" dirty="0" err="1">
                <a:cs typeface="Calibri"/>
              </a:rPr>
              <a:t>amet</a:t>
            </a:r>
            <a:r>
              <a:rPr lang="en-GB" sz="1400" dirty="0">
                <a:cs typeface="Calibri"/>
              </a:rPr>
              <a:t>, </a:t>
            </a:r>
            <a:r>
              <a:rPr lang="en-GB" sz="1400" dirty="0" err="1">
                <a:cs typeface="Calibri"/>
              </a:rPr>
              <a:t>consectetur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adipiscing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elit</a:t>
            </a:r>
            <a:r>
              <a:rPr lang="en-GB" sz="1400" dirty="0">
                <a:cs typeface="Calibri"/>
              </a:rPr>
              <a:t>. </a:t>
            </a:r>
            <a:r>
              <a:rPr lang="en-GB" sz="1400" dirty="0" err="1">
                <a:cs typeface="Calibri"/>
              </a:rPr>
              <a:t>Morbi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tristique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sapien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nec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nulla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rutrum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imperdiet</a:t>
            </a:r>
            <a:r>
              <a:rPr lang="en-GB" sz="1400" dirty="0">
                <a:cs typeface="Calibri"/>
              </a:rPr>
              <a:t>. </a:t>
            </a:r>
            <a:r>
              <a:rPr lang="en-GB" sz="1400" dirty="0" err="1">
                <a:cs typeface="Calibri"/>
              </a:rPr>
              <a:t>Nullam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faucibus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augue</a:t>
            </a:r>
            <a:r>
              <a:rPr lang="en-GB" sz="1400" dirty="0">
                <a:cs typeface="Calibri"/>
              </a:rPr>
              <a:t> id </a:t>
            </a:r>
            <a:r>
              <a:rPr lang="en-GB" sz="1400" dirty="0" err="1">
                <a:cs typeface="Calibri"/>
              </a:rPr>
              <a:t>velit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luctus</a:t>
            </a:r>
            <a:r>
              <a:rPr lang="en-GB" sz="1400" dirty="0">
                <a:cs typeface="Calibri"/>
              </a:rPr>
              <a:t> maximus. </a:t>
            </a:r>
            <a:r>
              <a:rPr lang="en-GB" sz="1400" dirty="0" err="1">
                <a:cs typeface="Calibri"/>
              </a:rPr>
              <a:t>Interdum</a:t>
            </a:r>
            <a:r>
              <a:rPr lang="en-GB" sz="1400" dirty="0">
                <a:cs typeface="Calibri"/>
              </a:rPr>
              <a:t> et </a:t>
            </a:r>
            <a:r>
              <a:rPr lang="en-GB" sz="1400" dirty="0" err="1">
                <a:cs typeface="Calibri"/>
              </a:rPr>
              <a:t>malesuada</a:t>
            </a:r>
            <a:r>
              <a:rPr lang="en-GB" sz="1400" dirty="0">
                <a:cs typeface="Calibri"/>
              </a:rPr>
              <a:t> fames ac ante ipsum </a:t>
            </a:r>
            <a:r>
              <a:rPr lang="en-GB" sz="1400" dirty="0" err="1">
                <a:cs typeface="Calibri"/>
              </a:rPr>
              <a:t>primis</a:t>
            </a:r>
            <a:r>
              <a:rPr lang="en-GB" sz="1400" dirty="0">
                <a:cs typeface="Calibri"/>
              </a:rPr>
              <a:t> in </a:t>
            </a:r>
            <a:r>
              <a:rPr lang="en-GB" sz="1400" dirty="0" err="1">
                <a:cs typeface="Calibri"/>
              </a:rPr>
              <a:t>faucibus</a:t>
            </a:r>
            <a:r>
              <a:rPr lang="en-GB" sz="1400" dirty="0">
                <a:cs typeface="Calibri"/>
              </a:rPr>
              <a:t>. </a:t>
            </a:r>
            <a:r>
              <a:rPr lang="en-GB" sz="1400" dirty="0" err="1">
                <a:cs typeface="Calibri"/>
              </a:rPr>
              <a:t>Etiam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bibendum</a:t>
            </a:r>
            <a:r>
              <a:rPr lang="en-GB" sz="1400" dirty="0">
                <a:cs typeface="Calibri"/>
              </a:rPr>
              <a:t>, ante </a:t>
            </a:r>
            <a:r>
              <a:rPr lang="en-GB" sz="1400" dirty="0" err="1">
                <a:cs typeface="Calibri"/>
              </a:rPr>
              <a:t>nec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luctus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posuere</a:t>
            </a:r>
            <a:r>
              <a:rPr lang="en-GB" sz="1400" dirty="0">
                <a:cs typeface="Calibri"/>
              </a:rPr>
              <a:t>, </a:t>
            </a:r>
            <a:r>
              <a:rPr lang="en-GB" sz="1400" dirty="0" err="1">
                <a:cs typeface="Calibri"/>
              </a:rPr>
              <a:t>odio</a:t>
            </a:r>
            <a:r>
              <a:rPr lang="en-GB" sz="1400" dirty="0">
                <a:cs typeface="Calibri"/>
              </a:rPr>
              <a:t> </a:t>
            </a:r>
            <a:r>
              <a:rPr lang="en-GB" sz="1400" dirty="0" err="1">
                <a:cs typeface="Calibri"/>
              </a:rPr>
              <a:t>enim</a:t>
            </a:r>
            <a:r>
              <a:rPr lang="en-GB" sz="1400" dirty="0">
                <a:cs typeface="Calibri"/>
              </a:rPr>
              <a:t> semper </a:t>
            </a:r>
            <a:r>
              <a:rPr lang="en-GB" sz="1400" dirty="0" err="1">
                <a:cs typeface="Calibri"/>
              </a:rPr>
              <a:t>tortor</a:t>
            </a:r>
            <a:r>
              <a:rPr lang="en-GB" sz="1400" dirty="0">
                <a:cs typeface="Calibri"/>
              </a:rPr>
              <a:t>, id </a:t>
            </a:r>
            <a:r>
              <a:rPr lang="en-GB" sz="1400" dirty="0" err="1">
                <a:cs typeface="Calibri"/>
              </a:rPr>
              <a:t>eleifend</a:t>
            </a:r>
            <a:r>
              <a:rPr lang="en-GB" sz="1400" dirty="0">
                <a:cs typeface="Calibri"/>
              </a:rPr>
              <a:t> mi ante vitae ex. </a:t>
            </a:r>
            <a:endParaRPr lang="fr-FR" sz="1400" dirty="0">
              <a:latin typeface="Calibri"/>
              <a:cs typeface="Calibri"/>
            </a:endParaRPr>
          </a:p>
        </p:txBody>
      </p:sp>
      <p:sp>
        <p:nvSpPr>
          <p:cNvPr id="103" name="ZoneTexte 102"/>
          <p:cNvSpPr txBox="1"/>
          <p:nvPr/>
        </p:nvSpPr>
        <p:spPr>
          <a:xfrm>
            <a:off x="385032" y="1146231"/>
            <a:ext cx="2804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err="1"/>
              <a:t>Lorem</a:t>
            </a:r>
            <a:r>
              <a:rPr lang="fr-FR" sz="1200" b="1" dirty="0"/>
              <a:t> </a:t>
            </a:r>
            <a:r>
              <a:rPr lang="fr-FR" sz="1200" b="1" dirty="0" err="1"/>
              <a:t>ipsum</a:t>
            </a:r>
            <a:r>
              <a:rPr lang="fr-FR" sz="1200" b="1" dirty="0"/>
              <a:t> </a:t>
            </a:r>
            <a:r>
              <a:rPr lang="fr-FR" sz="1200" b="1" dirty="0" err="1"/>
              <a:t>dolor</a:t>
            </a:r>
            <a:r>
              <a:rPr lang="fr-FR" sz="1200" b="1" dirty="0"/>
              <a:t> </a:t>
            </a:r>
            <a:r>
              <a:rPr lang="fr-FR" sz="1200" b="1" dirty="0" err="1"/>
              <a:t>sit</a:t>
            </a:r>
            <a:r>
              <a:rPr lang="fr-FR" sz="1200" b="1" dirty="0"/>
              <a:t> </a:t>
            </a:r>
            <a:r>
              <a:rPr lang="fr-FR" sz="1200" b="1" dirty="0" err="1"/>
              <a:t>amet</a:t>
            </a:r>
            <a:r>
              <a:rPr lang="fr-FR" sz="1200" b="1" dirty="0"/>
              <a:t>, </a:t>
            </a:r>
            <a:r>
              <a:rPr lang="fr-FR" sz="1200" b="1" dirty="0" err="1"/>
              <a:t>consectetur</a:t>
            </a:r>
            <a:r>
              <a:rPr lang="fr-FR" sz="1200" b="1" dirty="0"/>
              <a:t> </a:t>
            </a:r>
            <a:endParaRPr lang="fr-FR" sz="1200" b="1" dirty="0" smtClean="0"/>
          </a:p>
          <a:p>
            <a:pPr algn="ctr"/>
            <a:r>
              <a:rPr lang="fr-FR" sz="1200" b="1" dirty="0" err="1" smtClean="0"/>
              <a:t>adipiscing</a:t>
            </a:r>
            <a:r>
              <a:rPr lang="fr-FR" sz="1200" b="1" dirty="0" smtClean="0"/>
              <a:t> </a:t>
            </a:r>
            <a:r>
              <a:rPr lang="fr-FR" sz="1200" b="1" dirty="0" err="1"/>
              <a:t>elit</a:t>
            </a:r>
            <a:r>
              <a:rPr lang="fr-FR" sz="12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266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302</Words>
  <Application>Microsoft Office PowerPoint</Application>
  <PresentationFormat>A4 (210 x 297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20</cp:revision>
  <dcterms:created xsi:type="dcterms:W3CDTF">2016-06-10T10:49:55Z</dcterms:created>
  <dcterms:modified xsi:type="dcterms:W3CDTF">2018-12-21T22:02:34Z</dcterms:modified>
</cp:coreProperties>
</file>