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1"/>
    <a:srgbClr val="3A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54"/>
    <p:restoredTop sz="94631"/>
  </p:normalViewPr>
  <p:slideViewPr>
    <p:cSldViewPr snapToGrid="0" snapToObjects="1">
      <p:cViewPr>
        <p:scale>
          <a:sx n="112" d="100"/>
          <a:sy n="112" d="100"/>
        </p:scale>
        <p:origin x="828" y="-4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5E9F-C966-384B-9A46-CFD3D41C15FC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7559675" cy="1581380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25" y="114300"/>
            <a:ext cx="7298951" cy="1571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367567" y="211190"/>
            <a:ext cx="1593698" cy="1595821"/>
          </a:xfrm>
          <a:prstGeom prst="ellipse">
            <a:avLst/>
          </a:prstGeom>
          <a:ln>
            <a:solidFill>
              <a:srgbClr val="FF696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820403" y="178104"/>
            <a:ext cx="3624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CLARICE LEGRAND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071012" y="1009101"/>
            <a:ext cx="3051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Titulo</a:t>
            </a:r>
            <a:r>
              <a:rPr lang="fr-FR" sz="28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 do </a:t>
            </a:r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trabalho</a:t>
            </a:r>
            <a:endParaRPr lang="fr-FR" sz="28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194526" y="1924939"/>
            <a:ext cx="7298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291379" y="2778369"/>
            <a:ext cx="0" cy="7699579"/>
          </a:xfrm>
          <a:prstGeom prst="line">
            <a:avLst/>
          </a:prstGeom>
          <a:ln>
            <a:solidFill>
              <a:srgbClr val="3A4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9377" y="2958864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CONTATO</a:t>
            </a:r>
            <a:endParaRPr lang="en-GB" dirty="0"/>
          </a:p>
        </p:txBody>
      </p:sp>
      <p:sp>
        <p:nvSpPr>
          <p:cNvPr id="34" name="Oval 5"/>
          <p:cNvSpPr/>
          <p:nvPr/>
        </p:nvSpPr>
        <p:spPr>
          <a:xfrm>
            <a:off x="11246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2981001"/>
            <a:ext cx="276224" cy="276224"/>
          </a:xfrm>
          <a:prstGeom prst="rect">
            <a:avLst/>
          </a:prstGeom>
        </p:spPr>
      </p:pic>
      <p:sp>
        <p:nvSpPr>
          <p:cNvPr id="36" name="TextBox 203"/>
          <p:cNvSpPr txBox="1"/>
          <p:nvPr/>
        </p:nvSpPr>
        <p:spPr>
          <a:xfrm>
            <a:off x="595012" y="3808975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204"/>
          <p:cNvSpPr txBox="1"/>
          <p:nvPr/>
        </p:nvSpPr>
        <p:spPr>
          <a:xfrm>
            <a:off x="595012" y="3439292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205"/>
          <p:cNvSpPr txBox="1"/>
          <p:nvPr/>
        </p:nvSpPr>
        <p:spPr>
          <a:xfrm>
            <a:off x="595012" y="460641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206"/>
          <p:cNvSpPr txBox="1"/>
          <p:nvPr/>
        </p:nvSpPr>
        <p:spPr>
          <a:xfrm>
            <a:off x="595012" y="414760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err="1" smtClean="0"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0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6" y="4607088"/>
            <a:ext cx="295159" cy="295159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0" y="3798730"/>
            <a:ext cx="279210" cy="279210"/>
          </a:xfrm>
          <a:prstGeom prst="rect">
            <a:avLst/>
          </a:prstGeom>
        </p:spPr>
      </p:pic>
      <p:pic>
        <p:nvPicPr>
          <p:cNvPr id="42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3" y="3434268"/>
            <a:ext cx="251245" cy="251245"/>
          </a:xfrm>
          <a:prstGeom prst="rect">
            <a:avLst/>
          </a:prstGeom>
        </p:spPr>
      </p:pic>
      <p:pic>
        <p:nvPicPr>
          <p:cNvPr id="43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9" y="4191157"/>
            <a:ext cx="302713" cy="302713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30598" y="5252697"/>
            <a:ext cx="1914501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QUALIFICAÇÕES </a:t>
            </a:r>
            <a:endParaRPr lang="en-GB" dirty="0"/>
          </a:p>
        </p:txBody>
      </p:sp>
      <p:sp>
        <p:nvSpPr>
          <p:cNvPr id="45" name="Oval 212"/>
          <p:cNvSpPr/>
          <p:nvPr/>
        </p:nvSpPr>
        <p:spPr>
          <a:xfrm>
            <a:off x="112465" y="5194811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7" y="5274533"/>
            <a:ext cx="276825" cy="276825"/>
          </a:xfrm>
          <a:prstGeom prst="rect">
            <a:avLst/>
          </a:prstGeom>
        </p:spPr>
      </p:pic>
      <p:sp>
        <p:nvSpPr>
          <p:cNvPr id="47" name="TextBox 285"/>
          <p:cNvSpPr txBox="1"/>
          <p:nvPr/>
        </p:nvSpPr>
        <p:spPr>
          <a:xfrm>
            <a:off x="88533" y="5813526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Photoshop</a:t>
            </a:r>
            <a:endParaRPr lang="en-GB" dirty="0"/>
          </a:p>
        </p:txBody>
      </p:sp>
      <p:sp>
        <p:nvSpPr>
          <p:cNvPr id="48" name="TextBox 286"/>
          <p:cNvSpPr txBox="1"/>
          <p:nvPr/>
        </p:nvSpPr>
        <p:spPr>
          <a:xfrm>
            <a:off x="88533" y="6108690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Illustrator</a:t>
            </a:r>
            <a:endParaRPr lang="en-GB" dirty="0"/>
          </a:p>
        </p:txBody>
      </p:sp>
      <p:sp>
        <p:nvSpPr>
          <p:cNvPr id="49" name="TextBox 287"/>
          <p:cNvSpPr txBox="1"/>
          <p:nvPr/>
        </p:nvSpPr>
        <p:spPr>
          <a:xfrm>
            <a:off x="88533" y="6411549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InDesign</a:t>
            </a:r>
            <a:endParaRPr lang="en-GB" dirty="0"/>
          </a:p>
        </p:txBody>
      </p:sp>
      <p:sp>
        <p:nvSpPr>
          <p:cNvPr id="50" name="TextBox 288"/>
          <p:cNvSpPr txBox="1"/>
          <p:nvPr/>
        </p:nvSpPr>
        <p:spPr>
          <a:xfrm>
            <a:off x="88533" y="6714408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Acrobat</a:t>
            </a:r>
            <a:endParaRPr lang="en-GB" dirty="0"/>
          </a:p>
        </p:txBody>
      </p:sp>
      <p:sp>
        <p:nvSpPr>
          <p:cNvPr id="51" name="TextBox 289"/>
          <p:cNvSpPr txBox="1"/>
          <p:nvPr/>
        </p:nvSpPr>
        <p:spPr>
          <a:xfrm>
            <a:off x="88533" y="7017267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After Effects</a:t>
            </a:r>
            <a:endParaRPr lang="en-GB" dirty="0"/>
          </a:p>
        </p:txBody>
      </p:sp>
      <p:grpSp>
        <p:nvGrpSpPr>
          <p:cNvPr id="52" name="Group 32"/>
          <p:cNvGrpSpPr/>
          <p:nvPr/>
        </p:nvGrpSpPr>
        <p:grpSpPr>
          <a:xfrm>
            <a:off x="988438" y="5833106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53" name="5-Point Star 31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-Point Star 29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-Point Star 29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-Point Star 29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-Point Star 29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988438" y="6149496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59" name="5-Point Star 29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-Point Star 29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5-Point Star 29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5-Point Star 29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5-Point Star 30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34"/>
          <p:cNvGrpSpPr/>
          <p:nvPr/>
        </p:nvGrpSpPr>
        <p:grpSpPr>
          <a:xfrm>
            <a:off x="988438" y="6432719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65" name="5-Point Star 301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5-Point Star 302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5-Point Star 303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5-Point Star 304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5-Point Star 305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306"/>
          <p:cNvGrpSpPr/>
          <p:nvPr/>
        </p:nvGrpSpPr>
        <p:grpSpPr>
          <a:xfrm>
            <a:off x="988438" y="7002014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1" name="5-Point Star 307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5-Point Star 308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5-Point Star 309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5-Point Star 310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5-Point Star 311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312"/>
          <p:cNvGrpSpPr/>
          <p:nvPr/>
        </p:nvGrpSpPr>
        <p:grpSpPr>
          <a:xfrm>
            <a:off x="988438" y="6737717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7" name="5-Point Star 313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5-Point Star 38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38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38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38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330599" y="7513522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IDIOMAS</a:t>
            </a:r>
            <a:endParaRPr lang="en-GB" dirty="0"/>
          </a:p>
        </p:txBody>
      </p:sp>
      <p:sp>
        <p:nvSpPr>
          <p:cNvPr id="83" name="Oval 393"/>
          <p:cNvSpPr/>
          <p:nvPr/>
        </p:nvSpPr>
        <p:spPr>
          <a:xfrm>
            <a:off x="112465" y="7455636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9" y="7547680"/>
            <a:ext cx="252180" cy="252180"/>
          </a:xfrm>
          <a:prstGeom prst="rect">
            <a:avLst/>
          </a:prstGeom>
        </p:spPr>
      </p:pic>
      <p:sp>
        <p:nvSpPr>
          <p:cNvPr id="85" name="TextBox 394"/>
          <p:cNvSpPr txBox="1"/>
          <p:nvPr/>
        </p:nvSpPr>
        <p:spPr>
          <a:xfrm>
            <a:off x="99291" y="8084052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Inglês</a:t>
            </a:r>
            <a:endParaRPr lang="en-GB" dirty="0"/>
          </a:p>
        </p:txBody>
      </p:sp>
      <p:sp>
        <p:nvSpPr>
          <p:cNvPr id="86" name="TextBox 395"/>
          <p:cNvSpPr txBox="1"/>
          <p:nvPr/>
        </p:nvSpPr>
        <p:spPr>
          <a:xfrm>
            <a:off x="99291" y="8379216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Francês</a:t>
            </a:r>
            <a:endParaRPr lang="en-GB" dirty="0"/>
          </a:p>
        </p:txBody>
      </p:sp>
      <p:sp>
        <p:nvSpPr>
          <p:cNvPr id="87" name="TextBox 396"/>
          <p:cNvSpPr txBox="1"/>
          <p:nvPr/>
        </p:nvSpPr>
        <p:spPr>
          <a:xfrm>
            <a:off x="99291" y="8682075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Italiano</a:t>
            </a:r>
            <a:endParaRPr lang="en-GB" dirty="0"/>
          </a:p>
        </p:txBody>
      </p:sp>
      <p:sp>
        <p:nvSpPr>
          <p:cNvPr id="88" name="TextBox 397"/>
          <p:cNvSpPr txBox="1"/>
          <p:nvPr/>
        </p:nvSpPr>
        <p:spPr>
          <a:xfrm>
            <a:off x="99291" y="8984934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Espanhol</a:t>
            </a:r>
            <a:endParaRPr lang="en-GB" dirty="0"/>
          </a:p>
        </p:txBody>
      </p:sp>
      <p:grpSp>
        <p:nvGrpSpPr>
          <p:cNvPr id="89" name="Group 399"/>
          <p:cNvGrpSpPr/>
          <p:nvPr/>
        </p:nvGrpSpPr>
        <p:grpSpPr>
          <a:xfrm>
            <a:off x="999196" y="8103048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90" name="5-Point Star 400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5-Point Star 401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5-Point Star 402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5-Point Star 403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5-Point Star 404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405"/>
          <p:cNvGrpSpPr/>
          <p:nvPr/>
        </p:nvGrpSpPr>
        <p:grpSpPr>
          <a:xfrm>
            <a:off x="999196" y="8419438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96" name="5-Point Star 40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5-Point Star 40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5-Point Star 40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5-Point Star 40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5-Point Star 41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411"/>
          <p:cNvGrpSpPr/>
          <p:nvPr/>
        </p:nvGrpSpPr>
        <p:grpSpPr>
          <a:xfrm>
            <a:off x="999196" y="8702661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102" name="5-Point Star 412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5-Point Star 413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5-Point Star 414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5-Point Star 415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5-Point Star 416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423"/>
          <p:cNvGrpSpPr/>
          <p:nvPr/>
        </p:nvGrpSpPr>
        <p:grpSpPr>
          <a:xfrm>
            <a:off x="999196" y="9007659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108" name="5-Point Star 424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5-Point Star 425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5-Point Star 426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5-Point Star 427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5-Point Star 428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2712948" y="2958865"/>
            <a:ext cx="4591494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FORMAÇÃO </a:t>
            </a:r>
            <a:endParaRPr lang="en-GB" dirty="0"/>
          </a:p>
        </p:txBody>
      </p:sp>
      <p:sp>
        <p:nvSpPr>
          <p:cNvPr id="114" name="Oval 260"/>
          <p:cNvSpPr/>
          <p:nvPr/>
        </p:nvSpPr>
        <p:spPr>
          <a:xfrm>
            <a:off x="249481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8" y="2950882"/>
            <a:ext cx="336463" cy="336463"/>
          </a:xfrm>
          <a:prstGeom prst="rect">
            <a:avLst/>
          </a:prstGeom>
        </p:spPr>
      </p:pic>
      <p:sp>
        <p:nvSpPr>
          <p:cNvPr id="116" name="Oval 59"/>
          <p:cNvSpPr/>
          <p:nvPr/>
        </p:nvSpPr>
        <p:spPr>
          <a:xfrm>
            <a:off x="2608474" y="356174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7" name="Oval 183"/>
          <p:cNvSpPr/>
          <p:nvPr/>
        </p:nvSpPr>
        <p:spPr>
          <a:xfrm>
            <a:off x="2608474" y="4443911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8" name="Oval 184"/>
          <p:cNvSpPr/>
          <p:nvPr/>
        </p:nvSpPr>
        <p:spPr>
          <a:xfrm>
            <a:off x="2608474" y="535837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30576" y="3434268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UNIVERSIDADE </a:t>
            </a:r>
            <a:r>
              <a:rPr lang="fr-FR" sz="110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smtClean="0">
                <a:latin typeface="Lato" charset="0"/>
                <a:ea typeface="Lato" charset="0"/>
                <a:cs typeface="Lato" charset="0"/>
              </a:rPr>
              <a:t>Grau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830576" y="4341397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UNIVERSIDADE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Grau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825924" y="5248526"/>
            <a:ext cx="4478518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UNIVERSIDADE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Grau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12948" y="6373366"/>
            <a:ext cx="4591494" cy="320497"/>
          </a:xfrm>
          <a:prstGeom prst="rect">
            <a:avLst/>
          </a:prstGeom>
          <a:solidFill>
            <a:srgbClr val="3A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/>
              <a:t>EXPERIÊNCIA PROFISSIONAL </a:t>
            </a:r>
            <a:endParaRPr lang="en-GB" dirty="0"/>
          </a:p>
        </p:txBody>
      </p:sp>
      <p:sp>
        <p:nvSpPr>
          <p:cNvPr id="123" name="Oval 269"/>
          <p:cNvSpPr/>
          <p:nvPr/>
        </p:nvSpPr>
        <p:spPr>
          <a:xfrm>
            <a:off x="2494815" y="6315480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0" y="6418285"/>
            <a:ext cx="230658" cy="230658"/>
          </a:xfrm>
          <a:prstGeom prst="rect">
            <a:avLst/>
          </a:prstGeom>
        </p:spPr>
      </p:pic>
      <p:sp>
        <p:nvSpPr>
          <p:cNvPr id="125" name="Oval 204"/>
          <p:cNvSpPr/>
          <p:nvPr/>
        </p:nvSpPr>
        <p:spPr>
          <a:xfrm>
            <a:off x="2597620" y="706887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6" name="Oval 205"/>
          <p:cNvSpPr/>
          <p:nvPr/>
        </p:nvSpPr>
        <p:spPr>
          <a:xfrm>
            <a:off x="2597620" y="795104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7" name="Oval 206"/>
          <p:cNvSpPr/>
          <p:nvPr/>
        </p:nvSpPr>
        <p:spPr>
          <a:xfrm>
            <a:off x="2597620" y="8865513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22684" y="6948279"/>
            <a:ext cx="448175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CIDADE </a:t>
            </a:r>
            <a:r>
              <a:rPr lang="fr-FR" sz="1100" b="0" i="0" baseline="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822685" y="7841760"/>
            <a:ext cx="44817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CIDADE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01654" y="8735241"/>
            <a:ext cx="434942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CIDADE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1" name="Oval 206"/>
          <p:cNvSpPr/>
          <p:nvPr/>
        </p:nvSpPr>
        <p:spPr>
          <a:xfrm>
            <a:off x="2603698" y="9724172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22684" y="9589321"/>
            <a:ext cx="4481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EMPRESA – CIDADE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0" y="10377701"/>
            <a:ext cx="7559675" cy="324495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123825" y="10521908"/>
            <a:ext cx="72989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252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2017-11-22T11:09:46Z</dcterms:created>
  <dcterms:modified xsi:type="dcterms:W3CDTF">2019-01-31T14:56:07Z</dcterms:modified>
</cp:coreProperties>
</file>