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100" d="100"/>
          <a:sy n="100" d="100"/>
        </p:scale>
        <p:origin x="1014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DDC2-0D30-974E-AF34-B71AE5BF86B6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8FC6-8B38-C046-9611-1A90B675F84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1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arallélogramme 160"/>
          <p:cNvSpPr/>
          <p:nvPr/>
        </p:nvSpPr>
        <p:spPr>
          <a:xfrm rot="5189830">
            <a:off x="5249152" y="2567300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Parallélogramme 159"/>
          <p:cNvSpPr/>
          <p:nvPr/>
        </p:nvSpPr>
        <p:spPr>
          <a:xfrm rot="5189830">
            <a:off x="5280430" y="1716795"/>
            <a:ext cx="568225" cy="311931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Parallélogramme 158"/>
          <p:cNvSpPr/>
          <p:nvPr/>
        </p:nvSpPr>
        <p:spPr>
          <a:xfrm>
            <a:off x="4621236" y="2543667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Parallélogramme 157"/>
          <p:cNvSpPr/>
          <p:nvPr/>
        </p:nvSpPr>
        <p:spPr>
          <a:xfrm>
            <a:off x="5923788" y="2549939"/>
            <a:ext cx="568225" cy="242586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08627" y="332735"/>
            <a:ext cx="4383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4CB2BD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VIRGIL CHALUMAT</a:t>
            </a:r>
            <a:endParaRPr lang="en-GB" sz="4000" b="1" dirty="0">
              <a:solidFill>
                <a:srgbClr val="4CB2BD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275821" y="1044121"/>
            <a:ext cx="3678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pc="30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GB" sz="1200" spc="3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TITULO DO TRABALHO 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275820" y="1372517"/>
            <a:ext cx="38336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05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05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sp>
        <p:nvSpPr>
          <p:cNvPr id="7" name="TextBox 88"/>
          <p:cNvSpPr txBox="1"/>
          <p:nvPr/>
        </p:nvSpPr>
        <p:spPr>
          <a:xfrm>
            <a:off x="5045123" y="1341498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89"/>
          <p:cNvSpPr txBox="1"/>
          <p:nvPr/>
        </p:nvSpPr>
        <p:spPr>
          <a:xfrm>
            <a:off x="5068847" y="56430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90"/>
          <p:cNvSpPr txBox="1"/>
          <p:nvPr/>
        </p:nvSpPr>
        <p:spPr>
          <a:xfrm>
            <a:off x="5068847" y="1766269"/>
            <a:ext cx="22622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LinkedIn.com/name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91"/>
          <p:cNvSpPr txBox="1"/>
          <p:nvPr/>
        </p:nvSpPr>
        <p:spPr>
          <a:xfrm>
            <a:off x="5040689" y="953095"/>
            <a:ext cx="2518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GB" sz="900" dirty="0" err="1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GB" sz="9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Oval 1"/>
          <p:cNvSpPr/>
          <p:nvPr/>
        </p:nvSpPr>
        <p:spPr>
          <a:xfrm>
            <a:off x="4704049" y="51140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81"/>
          <p:cNvSpPr/>
          <p:nvPr/>
        </p:nvSpPr>
        <p:spPr>
          <a:xfrm>
            <a:off x="4704049" y="90983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82"/>
          <p:cNvSpPr/>
          <p:nvPr/>
        </p:nvSpPr>
        <p:spPr>
          <a:xfrm>
            <a:off x="4704049" y="1308274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83"/>
          <p:cNvSpPr/>
          <p:nvPr/>
        </p:nvSpPr>
        <p:spPr>
          <a:xfrm>
            <a:off x="4704049" y="1706709"/>
            <a:ext cx="336640" cy="336640"/>
          </a:xfrm>
          <a:prstGeom prst="ellipse">
            <a:avLst/>
          </a:prstGeom>
          <a:solidFill>
            <a:srgbClr val="4CB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576799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6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83" y="966173"/>
            <a:ext cx="223973" cy="223973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44" y="1772104"/>
            <a:ext cx="205851" cy="205851"/>
          </a:xfrm>
          <a:prstGeom prst="rect">
            <a:avLst/>
          </a:prstGeom>
          <a:solidFill>
            <a:srgbClr val="4CB2BD"/>
          </a:solidFill>
        </p:spPr>
      </p:pic>
      <p:pic>
        <p:nvPicPr>
          <p:cNvPr id="18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202" y="1372517"/>
            <a:ext cx="208154" cy="208154"/>
          </a:xfrm>
          <a:prstGeom prst="rect">
            <a:avLst/>
          </a:prstGeom>
          <a:solidFill>
            <a:srgbClr val="4CB2BD"/>
          </a:solidFill>
        </p:spPr>
      </p:pic>
      <p:cxnSp>
        <p:nvCxnSpPr>
          <p:cNvPr id="19" name="Straight Connector 17"/>
          <p:cNvCxnSpPr/>
          <p:nvPr/>
        </p:nvCxnSpPr>
        <p:spPr>
          <a:xfrm>
            <a:off x="290334" y="1000579"/>
            <a:ext cx="3700106" cy="0"/>
          </a:xfrm>
          <a:prstGeom prst="line">
            <a:avLst/>
          </a:prstGeom>
          <a:ln>
            <a:solidFill>
              <a:srgbClr val="4CB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05"/>
          <p:cNvSpPr txBox="1"/>
          <p:nvPr/>
        </p:nvSpPr>
        <p:spPr>
          <a:xfrm>
            <a:off x="178389" y="5314598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2015-2016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107"/>
          <p:cNvSpPr txBox="1"/>
          <p:nvPr/>
        </p:nvSpPr>
        <p:spPr>
          <a:xfrm>
            <a:off x="178389" y="6518654"/>
            <a:ext cx="9349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2014-2015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110"/>
          <p:cNvSpPr txBox="1"/>
          <p:nvPr/>
        </p:nvSpPr>
        <p:spPr>
          <a:xfrm>
            <a:off x="178390" y="7769655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96"/>
          <p:cNvSpPr txBox="1"/>
          <p:nvPr/>
        </p:nvSpPr>
        <p:spPr>
          <a:xfrm>
            <a:off x="224171" y="2490065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PH" sz="1400" b="1" dirty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FORMAÇÃO 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97"/>
          <p:cNvSpPr txBox="1"/>
          <p:nvPr/>
        </p:nvSpPr>
        <p:spPr>
          <a:xfrm>
            <a:off x="253964" y="2844093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98"/>
          <p:cNvSpPr txBox="1"/>
          <p:nvPr/>
        </p:nvSpPr>
        <p:spPr>
          <a:xfrm>
            <a:off x="1204646" y="2844093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Grau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Universidade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</a:t>
            </a:r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ipsum dolor sit 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amet.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99"/>
          <p:cNvSpPr txBox="1"/>
          <p:nvPr/>
        </p:nvSpPr>
        <p:spPr>
          <a:xfrm>
            <a:off x="253964" y="3459638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00"/>
          <p:cNvSpPr txBox="1"/>
          <p:nvPr/>
        </p:nvSpPr>
        <p:spPr>
          <a:xfrm>
            <a:off x="1204646" y="3459638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Grau</a:t>
            </a:r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Universidade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amet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01"/>
          <p:cNvSpPr txBox="1"/>
          <p:nvPr/>
        </p:nvSpPr>
        <p:spPr>
          <a:xfrm>
            <a:off x="253964" y="4119252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102"/>
          <p:cNvSpPr txBox="1"/>
          <p:nvPr/>
        </p:nvSpPr>
        <p:spPr>
          <a:xfrm>
            <a:off x="1204646" y="4119252"/>
            <a:ext cx="254636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Grau</a:t>
            </a:r>
            <a:r>
              <a:rPr lang="en-PH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</a:p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Universidade</a:t>
            </a:r>
            <a:endParaRPr lang="en-PH" sz="1050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da-DK" sz="105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Lorem ipsum dolor sit amet</a:t>
            </a:r>
            <a:r>
              <a:rPr lang="da-DK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</a:t>
            </a:r>
            <a:endParaRPr lang="en-PH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104"/>
          <p:cNvSpPr txBox="1"/>
          <p:nvPr/>
        </p:nvSpPr>
        <p:spPr>
          <a:xfrm>
            <a:off x="224172" y="4923525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PH" sz="1400" b="1" dirty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EXPERIÊNCIA PROFISSIONAL 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06"/>
          <p:cNvSpPr txBox="1"/>
          <p:nvPr/>
        </p:nvSpPr>
        <p:spPr>
          <a:xfrm>
            <a:off x="1158864" y="5314598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50" b="1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 smtClean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4" name="TextBox 112"/>
          <p:cNvSpPr txBox="1"/>
          <p:nvPr/>
        </p:nvSpPr>
        <p:spPr>
          <a:xfrm>
            <a:off x="1158864" y="5534911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</a:t>
            </a:r>
            <a:r>
              <a:rPr lang="fr-FR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7" name="TextBox 110"/>
          <p:cNvSpPr txBox="1"/>
          <p:nvPr/>
        </p:nvSpPr>
        <p:spPr>
          <a:xfrm>
            <a:off x="178390" y="9008565"/>
            <a:ext cx="10042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2010-2014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0" name="TextBox 106"/>
          <p:cNvSpPr txBox="1"/>
          <p:nvPr/>
        </p:nvSpPr>
        <p:spPr>
          <a:xfrm>
            <a:off x="1147951" y="6522336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1" name="TextBox 112"/>
          <p:cNvSpPr txBox="1"/>
          <p:nvPr/>
        </p:nvSpPr>
        <p:spPr>
          <a:xfrm>
            <a:off x="1147951" y="6742649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2" name="TextBox 106"/>
          <p:cNvSpPr txBox="1"/>
          <p:nvPr/>
        </p:nvSpPr>
        <p:spPr>
          <a:xfrm>
            <a:off x="1113342" y="776265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3" name="TextBox 112"/>
          <p:cNvSpPr txBox="1"/>
          <p:nvPr/>
        </p:nvSpPr>
        <p:spPr>
          <a:xfrm>
            <a:off x="1113342" y="7982968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4" name="TextBox 106"/>
          <p:cNvSpPr txBox="1"/>
          <p:nvPr/>
        </p:nvSpPr>
        <p:spPr>
          <a:xfrm>
            <a:off x="1113342" y="9004428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Cargo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exercido</a:t>
            </a:r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/ </a:t>
            </a:r>
            <a:r>
              <a:rPr lang="en-PH" sz="1050" b="1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Empresa</a:t>
            </a:r>
            <a:endParaRPr lang="en-PH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5" name="TextBox 112"/>
          <p:cNvSpPr txBox="1"/>
          <p:nvPr/>
        </p:nvSpPr>
        <p:spPr>
          <a:xfrm>
            <a:off x="1113342" y="9224741"/>
            <a:ext cx="317650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 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6" name="TextBox 116"/>
          <p:cNvSpPr txBox="1"/>
          <p:nvPr/>
        </p:nvSpPr>
        <p:spPr>
          <a:xfrm>
            <a:off x="4659133" y="5326902"/>
            <a:ext cx="2900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</a:t>
            </a:r>
            <a:r>
              <a:rPr lang="en-PH" sz="1400" b="1" dirty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QUALIFICAÇÕES 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7" name="TextBox 126"/>
          <p:cNvSpPr txBox="1"/>
          <p:nvPr/>
        </p:nvSpPr>
        <p:spPr>
          <a:xfrm>
            <a:off x="4762037" y="5725836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8" name="TextBox 128"/>
          <p:cNvSpPr txBox="1"/>
          <p:nvPr/>
        </p:nvSpPr>
        <p:spPr>
          <a:xfrm>
            <a:off x="4762037" y="600225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9" name="TextBox 129"/>
          <p:cNvSpPr txBox="1"/>
          <p:nvPr/>
        </p:nvSpPr>
        <p:spPr>
          <a:xfrm>
            <a:off x="4762037" y="6278682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0" name="TextBox 131"/>
          <p:cNvSpPr txBox="1"/>
          <p:nvPr/>
        </p:nvSpPr>
        <p:spPr>
          <a:xfrm>
            <a:off x="4762037" y="6555105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Acrobat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1" name="TextBox 138"/>
          <p:cNvSpPr txBox="1"/>
          <p:nvPr/>
        </p:nvSpPr>
        <p:spPr>
          <a:xfrm>
            <a:off x="4762037" y="6831528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139"/>
          <p:cNvSpPr txBox="1"/>
          <p:nvPr/>
        </p:nvSpPr>
        <p:spPr>
          <a:xfrm>
            <a:off x="4762037" y="710794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HTML/CSS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53" name="Group 14"/>
          <p:cNvGrpSpPr/>
          <p:nvPr/>
        </p:nvGrpSpPr>
        <p:grpSpPr>
          <a:xfrm>
            <a:off x="5691250" y="5702395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54" name="Chevron 5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5" name="Chevron 5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6" name="Chevron 5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7" name="Chevron 5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8" name="Chevron 5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59" name="Chevron 5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156"/>
          <p:cNvGrpSpPr/>
          <p:nvPr/>
        </p:nvGrpSpPr>
        <p:grpSpPr>
          <a:xfrm>
            <a:off x="5691250" y="597881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65" name="Chevron 6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7" name="Chevron 6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8" name="Chevron 6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69" name="Chevron 6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0" name="Chevron 6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2" name="Chevron 7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3" name="Chevron 7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4" name="Chevron 7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189"/>
          <p:cNvGrpSpPr/>
          <p:nvPr/>
        </p:nvGrpSpPr>
        <p:grpSpPr>
          <a:xfrm>
            <a:off x="5691250" y="6255241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76" name="Chevron 7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7" name="Chevron 7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8" name="Chevron 7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1" name="Chevron 8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2" name="Chevron 8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4" name="Chevron 8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5" name="Chevron 8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200"/>
          <p:cNvGrpSpPr/>
          <p:nvPr/>
        </p:nvGrpSpPr>
        <p:grpSpPr>
          <a:xfrm>
            <a:off x="5691250" y="6531664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87" name="Chevron 86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8" name="Chevron 87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3" name="Chevron 92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4" name="Chevron 93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5" name="Chevron 94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6" name="Chevron 95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229"/>
          <p:cNvGrpSpPr/>
          <p:nvPr/>
        </p:nvGrpSpPr>
        <p:grpSpPr>
          <a:xfrm>
            <a:off x="5691250" y="6808087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98" name="Chevron 97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6" name="Chevron 105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240"/>
          <p:cNvGrpSpPr/>
          <p:nvPr/>
        </p:nvGrpSpPr>
        <p:grpSpPr>
          <a:xfrm>
            <a:off x="5691250" y="7084508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09" name="Chevron 108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1" name="Chevron 110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2" name="Chevron 111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3" name="Chevron 112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4" name="Chevron 113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18" name="Chevron 117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sp>
        <p:nvSpPr>
          <p:cNvPr id="119" name="TextBox 251"/>
          <p:cNvSpPr txBox="1"/>
          <p:nvPr/>
        </p:nvSpPr>
        <p:spPr>
          <a:xfrm>
            <a:off x="4659132" y="7603295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IDIOMAS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0" name="TextBox 252"/>
          <p:cNvSpPr txBox="1"/>
          <p:nvPr/>
        </p:nvSpPr>
        <p:spPr>
          <a:xfrm>
            <a:off x="4762037" y="8050356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Inglês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1" name="TextBox 253"/>
          <p:cNvSpPr txBox="1"/>
          <p:nvPr/>
        </p:nvSpPr>
        <p:spPr>
          <a:xfrm>
            <a:off x="4762037" y="8326779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Francês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2" name="TextBox 254"/>
          <p:cNvSpPr txBox="1"/>
          <p:nvPr/>
        </p:nvSpPr>
        <p:spPr>
          <a:xfrm>
            <a:off x="4762037" y="8603202"/>
            <a:ext cx="77122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PH" sz="1050" dirty="0" err="1" smtClean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1050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23" name="Group 314"/>
          <p:cNvGrpSpPr/>
          <p:nvPr/>
        </p:nvGrpSpPr>
        <p:grpSpPr>
          <a:xfrm>
            <a:off x="5691250" y="8050356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24" name="Chevron 123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0" name="Chevron 129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1" name="Chevron 130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2" name="Chevron 131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325"/>
          <p:cNvGrpSpPr/>
          <p:nvPr/>
        </p:nvGrpSpPr>
        <p:grpSpPr>
          <a:xfrm>
            <a:off x="5691250" y="8326779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35" name="Chevron 134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2" name="Chevron 141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3" name="Chevron 142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4" name="Chevron 143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336"/>
          <p:cNvGrpSpPr/>
          <p:nvPr/>
        </p:nvGrpSpPr>
        <p:grpSpPr>
          <a:xfrm>
            <a:off x="5691250" y="8603202"/>
            <a:ext cx="1475982" cy="185381"/>
            <a:chOff x="5032768" y="2363826"/>
            <a:chExt cx="1475982" cy="185381"/>
          </a:xfrm>
          <a:solidFill>
            <a:srgbClr val="4CB2BD"/>
          </a:solidFill>
        </p:grpSpPr>
        <p:sp>
          <p:nvSpPr>
            <p:cNvPr id="146" name="Chevron 145"/>
            <p:cNvSpPr/>
            <p:nvPr/>
          </p:nvSpPr>
          <p:spPr>
            <a:xfrm>
              <a:off x="5032768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178021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5323274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5468527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5613780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5759033" y="2363826"/>
              <a:ext cx="168709" cy="185381"/>
            </a:xfrm>
            <a:prstGeom prst="chevron">
              <a:avLst>
                <a:gd name="adj" fmla="val 641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5904286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049539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4" name="Chevron 153"/>
            <p:cNvSpPr/>
            <p:nvPr/>
          </p:nvSpPr>
          <p:spPr>
            <a:xfrm>
              <a:off x="6194792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  <p:sp>
          <p:nvSpPr>
            <p:cNvPr id="155" name="Chevron 154"/>
            <p:cNvSpPr/>
            <p:nvPr/>
          </p:nvSpPr>
          <p:spPr>
            <a:xfrm>
              <a:off x="6340041" y="2363826"/>
              <a:ext cx="168709" cy="185381"/>
            </a:xfrm>
            <a:prstGeom prst="chevron">
              <a:avLst>
                <a:gd name="adj" fmla="val 6413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solidFill>
                  <a:schemeClr val="tx1"/>
                </a:solidFill>
              </a:endParaRPr>
            </a:p>
          </p:txBody>
        </p:sp>
      </p:grpSp>
      <p:pic>
        <p:nvPicPr>
          <p:cNvPr id="157" name="Image 15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r="5591"/>
          <a:stretch/>
        </p:blipFill>
        <p:spPr>
          <a:xfrm>
            <a:off x="4544752" y="2680565"/>
            <a:ext cx="2069163" cy="2070272"/>
          </a:xfrm>
          <a:prstGeom prst="ellipse">
            <a:avLst/>
          </a:prstGeom>
        </p:spPr>
      </p:pic>
      <p:sp>
        <p:nvSpPr>
          <p:cNvPr id="162" name="TextBox 251"/>
          <p:cNvSpPr txBox="1"/>
          <p:nvPr/>
        </p:nvSpPr>
        <p:spPr>
          <a:xfrm>
            <a:off x="4679929" y="9120363"/>
            <a:ext cx="2763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4CB2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# HOBBIES</a:t>
            </a:r>
            <a:endParaRPr lang="en-GB" sz="1400" b="1" dirty="0">
              <a:solidFill>
                <a:srgbClr val="4CB2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699293" y="9440869"/>
            <a:ext cx="255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endParaRPr lang="en-GB" sz="1100" dirty="0">
              <a:solidFill>
                <a:srgbClr val="7F7F7F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246695" y="5660456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ZoneTexte 162"/>
          <p:cNvSpPr txBox="1"/>
          <p:nvPr/>
        </p:nvSpPr>
        <p:spPr>
          <a:xfrm>
            <a:off x="77034" y="5793233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 smtClean="0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226724" y="6907149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ZoneTexte 165"/>
          <p:cNvSpPr txBox="1"/>
          <p:nvPr/>
        </p:nvSpPr>
        <p:spPr>
          <a:xfrm>
            <a:off x="57063" y="7028775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26724" y="8147215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ZoneTexte 167"/>
          <p:cNvSpPr txBox="1"/>
          <p:nvPr/>
        </p:nvSpPr>
        <p:spPr>
          <a:xfrm>
            <a:off x="57063" y="8268841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221877" y="9342415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ZoneTexte 169"/>
          <p:cNvSpPr txBox="1"/>
          <p:nvPr/>
        </p:nvSpPr>
        <p:spPr>
          <a:xfrm>
            <a:off x="52216" y="9464041"/>
            <a:ext cx="1060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  <a:p>
            <a:pPr algn="ctr"/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315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Lato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dcterms:created xsi:type="dcterms:W3CDTF">2017-11-17T14:14:05Z</dcterms:created>
  <dcterms:modified xsi:type="dcterms:W3CDTF">2019-02-05T14:40:58Z</dcterms:modified>
</cp:coreProperties>
</file>