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89112"/>
    <a:srgbClr val="DC6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31"/>
  </p:normalViewPr>
  <p:slideViewPr>
    <p:cSldViewPr snapToGrid="0" snapToObjects="1">
      <p:cViewPr>
        <p:scale>
          <a:sx n="112" d="100"/>
          <a:sy n="112" d="100"/>
        </p:scale>
        <p:origin x="738" y="-2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E146-F70F-4B4E-835C-2B4B04680B5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r="28720"/>
          <a:stretch/>
        </p:blipFill>
        <p:spPr>
          <a:xfrm>
            <a:off x="267629" y="322217"/>
            <a:ext cx="1884556" cy="1886344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86000" y="322217"/>
            <a:ext cx="0" cy="10159929"/>
          </a:xfrm>
          <a:prstGeom prst="line">
            <a:avLst/>
          </a:prstGeom>
          <a:ln>
            <a:solidFill>
              <a:srgbClr val="BFBFB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/>
          <p:nvPr/>
        </p:nvSpPr>
        <p:spPr>
          <a:xfrm>
            <a:off x="213183" y="279582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785172" y="2458355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52464" y="3494627"/>
            <a:ext cx="18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www.website.com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267629" y="3076620"/>
            <a:ext cx="1611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pPr algn="r"/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2" name="Picture 5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61" y="2811959"/>
            <a:ext cx="202381" cy="202381"/>
          </a:xfrm>
          <a:prstGeom prst="rect">
            <a:avLst/>
          </a:prstGeom>
        </p:spPr>
      </p:pic>
      <p:pic>
        <p:nvPicPr>
          <p:cNvPr id="13" name="Picture 5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98" y="3131724"/>
            <a:ext cx="247307" cy="247307"/>
          </a:xfrm>
          <a:prstGeom prst="rect">
            <a:avLst/>
          </a:prstGeom>
        </p:spPr>
      </p:pic>
      <p:pic>
        <p:nvPicPr>
          <p:cNvPr id="14" name="Picture 54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10" y="3513773"/>
            <a:ext cx="192282" cy="192282"/>
          </a:xfrm>
          <a:prstGeom prst="rect">
            <a:avLst/>
          </a:prstGeom>
        </p:spPr>
      </p:pic>
      <p:pic>
        <p:nvPicPr>
          <p:cNvPr id="15" name="Picture 55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2" y="2488296"/>
            <a:ext cx="180618" cy="180618"/>
          </a:xfrm>
          <a:prstGeom prst="rect">
            <a:avLst/>
          </a:prstGeom>
        </p:spPr>
      </p:pic>
      <p:sp>
        <p:nvSpPr>
          <p:cNvPr id="16" name="TextBox 262"/>
          <p:cNvSpPr txBox="1"/>
          <p:nvPr/>
        </p:nvSpPr>
        <p:spPr>
          <a:xfrm>
            <a:off x="52465" y="3795924"/>
            <a:ext cx="1827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" name="TextBox 263"/>
          <p:cNvSpPr txBox="1"/>
          <p:nvPr/>
        </p:nvSpPr>
        <p:spPr>
          <a:xfrm>
            <a:off x="52465" y="4086325"/>
            <a:ext cx="182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8" name="Picture 56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29" y="3856205"/>
            <a:ext cx="189045" cy="189045"/>
          </a:xfrm>
          <a:prstGeom prst="rect">
            <a:avLst/>
          </a:prstGeom>
        </p:spPr>
      </p:pic>
      <p:pic>
        <p:nvPicPr>
          <p:cNvPr id="19" name="Picture 57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996" y="4122761"/>
            <a:ext cx="198421" cy="198421"/>
          </a:xfrm>
          <a:prstGeom prst="rect">
            <a:avLst/>
          </a:prstGeom>
        </p:spPr>
      </p:pic>
      <p:sp>
        <p:nvSpPr>
          <p:cNvPr id="20" name="TextBox 50"/>
          <p:cNvSpPr txBox="1"/>
          <p:nvPr/>
        </p:nvSpPr>
        <p:spPr>
          <a:xfrm>
            <a:off x="295276" y="5889446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303826" y="5395553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49"/>
          <p:cNvSpPr txBox="1"/>
          <p:nvPr/>
        </p:nvSpPr>
        <p:spPr>
          <a:xfrm>
            <a:off x="302981" y="5648541"/>
            <a:ext cx="725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276287" y="6120570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CorelDraw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67"/>
          <p:cNvSpPr txBox="1"/>
          <p:nvPr/>
        </p:nvSpPr>
        <p:spPr>
          <a:xfrm>
            <a:off x="267630" y="6371121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90"/>
          <p:cNvSpPr txBox="1"/>
          <p:nvPr/>
        </p:nvSpPr>
        <p:spPr>
          <a:xfrm>
            <a:off x="288737" y="7887475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91"/>
          <p:cNvSpPr txBox="1"/>
          <p:nvPr/>
        </p:nvSpPr>
        <p:spPr>
          <a:xfrm>
            <a:off x="288737" y="7419925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92"/>
          <p:cNvSpPr txBox="1"/>
          <p:nvPr/>
        </p:nvSpPr>
        <p:spPr>
          <a:xfrm>
            <a:off x="286828" y="7646615"/>
            <a:ext cx="796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93"/>
          <p:cNvSpPr txBox="1"/>
          <p:nvPr/>
        </p:nvSpPr>
        <p:spPr>
          <a:xfrm>
            <a:off x="288803" y="8118644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2080" y="4919614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QUALIFICAÇÕES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30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00" y="4938064"/>
            <a:ext cx="246025" cy="246025"/>
          </a:xfrm>
          <a:prstGeom prst="rect">
            <a:avLst/>
          </a:prstGeom>
        </p:spPr>
      </p:pic>
      <p:grpSp>
        <p:nvGrpSpPr>
          <p:cNvPr id="31" name="Group 40"/>
          <p:cNvGrpSpPr/>
          <p:nvPr/>
        </p:nvGrpSpPr>
        <p:grpSpPr>
          <a:xfrm>
            <a:off x="1213422" y="5445286"/>
            <a:ext cx="934691" cy="137854"/>
            <a:chOff x="984250" y="4189049"/>
            <a:chExt cx="934691" cy="179255"/>
          </a:xfrm>
        </p:grpSpPr>
        <p:sp>
          <p:nvSpPr>
            <p:cNvPr id="32" name="Rectangle 3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237"/>
          <p:cNvGrpSpPr/>
          <p:nvPr/>
        </p:nvGrpSpPr>
        <p:grpSpPr>
          <a:xfrm>
            <a:off x="1213422" y="5688367"/>
            <a:ext cx="934691" cy="137854"/>
            <a:chOff x="984250" y="4189049"/>
            <a:chExt cx="934691" cy="179255"/>
          </a:xfrm>
        </p:grpSpPr>
        <p:sp>
          <p:nvSpPr>
            <p:cNvPr id="35" name="Rectangle 3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240"/>
          <p:cNvGrpSpPr/>
          <p:nvPr/>
        </p:nvGrpSpPr>
        <p:grpSpPr>
          <a:xfrm>
            <a:off x="1213422" y="5931448"/>
            <a:ext cx="934691" cy="137854"/>
            <a:chOff x="984250" y="4189049"/>
            <a:chExt cx="934691" cy="179255"/>
          </a:xfrm>
        </p:grpSpPr>
        <p:sp>
          <p:nvSpPr>
            <p:cNvPr id="38" name="Rectangle 3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1213422" y="6174529"/>
            <a:ext cx="934691" cy="137854"/>
            <a:chOff x="984250" y="4189049"/>
            <a:chExt cx="934691" cy="179255"/>
          </a:xfrm>
        </p:grpSpPr>
        <p:sp>
          <p:nvSpPr>
            <p:cNvPr id="41" name="Rectangle 4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246"/>
          <p:cNvGrpSpPr/>
          <p:nvPr/>
        </p:nvGrpSpPr>
        <p:grpSpPr>
          <a:xfrm>
            <a:off x="1213422" y="6417610"/>
            <a:ext cx="934691" cy="137854"/>
            <a:chOff x="984250" y="4189049"/>
            <a:chExt cx="934691" cy="179255"/>
          </a:xfrm>
        </p:grpSpPr>
        <p:sp>
          <p:nvSpPr>
            <p:cNvPr id="44" name="Rectangle 4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32080" y="7012339"/>
            <a:ext cx="2152331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47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39" y="7017929"/>
            <a:ext cx="250798" cy="250798"/>
          </a:xfrm>
          <a:prstGeom prst="rect">
            <a:avLst/>
          </a:prstGeom>
        </p:spPr>
      </p:pic>
      <p:grpSp>
        <p:nvGrpSpPr>
          <p:cNvPr id="48" name="Group 250"/>
          <p:cNvGrpSpPr/>
          <p:nvPr/>
        </p:nvGrpSpPr>
        <p:grpSpPr>
          <a:xfrm>
            <a:off x="1213422" y="7443585"/>
            <a:ext cx="934691" cy="137854"/>
            <a:chOff x="984250" y="4189049"/>
            <a:chExt cx="934691" cy="179255"/>
          </a:xfrm>
        </p:grpSpPr>
        <p:sp>
          <p:nvSpPr>
            <p:cNvPr id="49" name="Rectangle 48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253"/>
          <p:cNvGrpSpPr/>
          <p:nvPr/>
        </p:nvGrpSpPr>
        <p:grpSpPr>
          <a:xfrm>
            <a:off x="1213422" y="7686666"/>
            <a:ext cx="934691" cy="137854"/>
            <a:chOff x="984250" y="4189049"/>
            <a:chExt cx="934691" cy="179255"/>
          </a:xfrm>
        </p:grpSpPr>
        <p:sp>
          <p:nvSpPr>
            <p:cNvPr id="52" name="Rectangle 5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256"/>
          <p:cNvGrpSpPr/>
          <p:nvPr/>
        </p:nvGrpSpPr>
        <p:grpSpPr>
          <a:xfrm>
            <a:off x="1213422" y="7929747"/>
            <a:ext cx="934691" cy="137854"/>
            <a:chOff x="984250" y="4189049"/>
            <a:chExt cx="934691" cy="179255"/>
          </a:xfrm>
        </p:grpSpPr>
        <p:sp>
          <p:nvSpPr>
            <p:cNvPr id="55" name="Rectangle 5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259"/>
          <p:cNvGrpSpPr/>
          <p:nvPr/>
        </p:nvGrpSpPr>
        <p:grpSpPr>
          <a:xfrm>
            <a:off x="1213422" y="8172828"/>
            <a:ext cx="934691" cy="137854"/>
            <a:chOff x="984250" y="4189049"/>
            <a:chExt cx="934691" cy="179255"/>
          </a:xfrm>
        </p:grpSpPr>
        <p:sp>
          <p:nvSpPr>
            <p:cNvPr id="58" name="Rectangle 5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05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TextBox 3"/>
          <p:cNvSpPr txBox="1"/>
          <p:nvPr/>
        </p:nvSpPr>
        <p:spPr>
          <a:xfrm>
            <a:off x="2466096" y="281363"/>
            <a:ext cx="4976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LUCIEN </a:t>
            </a:r>
            <a:r>
              <a:rPr lang="en-GB" sz="4400" b="1" dirty="0" smtClean="0">
                <a:solidFill>
                  <a:srgbClr val="DC6738"/>
                </a:solidFill>
                <a:cs typeface="Lato Black" panose="020F0A02020204030203" pitchFamily="34" charset="0"/>
              </a:rPr>
              <a:t>DEMANTON</a:t>
            </a:r>
            <a:endParaRPr lang="en-GB" sz="4400" b="1" dirty="0">
              <a:solidFill>
                <a:srgbClr val="DC6738"/>
              </a:solidFill>
              <a:cs typeface="Lato Black" panose="020F0A02020204030203" pitchFamily="34" charset="0"/>
            </a:endParaRPr>
          </a:p>
        </p:txBody>
      </p:sp>
      <p:sp>
        <p:nvSpPr>
          <p:cNvPr id="61" name="TextBox 26"/>
          <p:cNvSpPr txBox="1"/>
          <p:nvPr/>
        </p:nvSpPr>
        <p:spPr>
          <a:xfrm>
            <a:off x="2552076" y="1463784"/>
            <a:ext cx="47667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  <a:r>
              <a:rPr lang="fr-FR" sz="1100" dirty="0" err="1"/>
              <a:t>Vivamus</a:t>
            </a:r>
            <a:r>
              <a:rPr lang="fr-FR" sz="1100" dirty="0"/>
              <a:t> </a:t>
            </a:r>
            <a:r>
              <a:rPr lang="fr-FR" sz="1100" dirty="0" err="1"/>
              <a:t>efficitur</a:t>
            </a:r>
            <a:r>
              <a:rPr lang="fr-FR" sz="1100" dirty="0"/>
              <a:t> diam </a:t>
            </a:r>
            <a:r>
              <a:rPr lang="fr-FR" sz="1100" dirty="0" err="1"/>
              <a:t>suscipit</a:t>
            </a:r>
            <a:r>
              <a:rPr lang="fr-FR" sz="1100" dirty="0"/>
              <a:t> est tristique </a:t>
            </a:r>
            <a:r>
              <a:rPr lang="fr-FR" sz="1100" dirty="0" err="1"/>
              <a:t>suscipit</a:t>
            </a:r>
            <a:r>
              <a:rPr lang="fr-FR" sz="1100" dirty="0"/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66096" y="1021824"/>
            <a:ext cx="2382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89013"/>
                </a:solidFill>
                <a:cs typeface="Lato Black" panose="020F0A02020204030203" pitchFamily="34" charset="0"/>
              </a:rPr>
              <a:t>TITULO DO TRABALHO </a:t>
            </a:r>
            <a:endParaRPr lang="fr-FR" dirty="0"/>
          </a:p>
        </p:txBody>
      </p:sp>
      <p:sp>
        <p:nvSpPr>
          <p:cNvPr id="63" name="TextBox 50"/>
          <p:cNvSpPr txBox="1"/>
          <p:nvPr/>
        </p:nvSpPr>
        <p:spPr>
          <a:xfrm>
            <a:off x="249667" y="9628641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4" name="TextBox 41"/>
          <p:cNvSpPr txBox="1"/>
          <p:nvPr/>
        </p:nvSpPr>
        <p:spPr>
          <a:xfrm>
            <a:off x="258217" y="9134748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Líder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TextBox 49"/>
          <p:cNvSpPr txBox="1"/>
          <p:nvPr/>
        </p:nvSpPr>
        <p:spPr>
          <a:xfrm>
            <a:off x="257372" y="9387736"/>
            <a:ext cx="660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51"/>
          <p:cNvSpPr txBox="1"/>
          <p:nvPr/>
        </p:nvSpPr>
        <p:spPr>
          <a:xfrm>
            <a:off x="250774" y="9859765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67"/>
          <p:cNvSpPr txBox="1"/>
          <p:nvPr/>
        </p:nvSpPr>
        <p:spPr>
          <a:xfrm>
            <a:off x="242117" y="10110316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Pontual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6711" y="8658809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70" name="Group 40"/>
          <p:cNvGrpSpPr/>
          <p:nvPr/>
        </p:nvGrpSpPr>
        <p:grpSpPr>
          <a:xfrm>
            <a:off x="1218053" y="9184481"/>
            <a:ext cx="934691" cy="137854"/>
            <a:chOff x="984250" y="4189049"/>
            <a:chExt cx="934691" cy="179255"/>
          </a:xfrm>
        </p:grpSpPr>
        <p:sp>
          <p:nvSpPr>
            <p:cNvPr id="71" name="Rectangle 7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237"/>
          <p:cNvGrpSpPr/>
          <p:nvPr/>
        </p:nvGrpSpPr>
        <p:grpSpPr>
          <a:xfrm>
            <a:off x="1218053" y="9427562"/>
            <a:ext cx="934691" cy="137854"/>
            <a:chOff x="984250" y="4189049"/>
            <a:chExt cx="934691" cy="179255"/>
          </a:xfrm>
        </p:grpSpPr>
        <p:sp>
          <p:nvSpPr>
            <p:cNvPr id="74" name="Rectangle 7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240"/>
          <p:cNvGrpSpPr/>
          <p:nvPr/>
        </p:nvGrpSpPr>
        <p:grpSpPr>
          <a:xfrm>
            <a:off x="1218053" y="9670643"/>
            <a:ext cx="934691" cy="137854"/>
            <a:chOff x="984250" y="4189049"/>
            <a:chExt cx="934691" cy="179255"/>
          </a:xfrm>
        </p:grpSpPr>
        <p:sp>
          <p:nvSpPr>
            <p:cNvPr id="77" name="Rectangle 76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243"/>
          <p:cNvGrpSpPr/>
          <p:nvPr/>
        </p:nvGrpSpPr>
        <p:grpSpPr>
          <a:xfrm>
            <a:off x="1218053" y="9913724"/>
            <a:ext cx="934691" cy="137854"/>
            <a:chOff x="984250" y="4189049"/>
            <a:chExt cx="934691" cy="179255"/>
          </a:xfrm>
        </p:grpSpPr>
        <p:sp>
          <p:nvSpPr>
            <p:cNvPr id="80" name="Rectangle 79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246"/>
          <p:cNvGrpSpPr/>
          <p:nvPr/>
        </p:nvGrpSpPr>
        <p:grpSpPr>
          <a:xfrm>
            <a:off x="1218053" y="10156805"/>
            <a:ext cx="934691" cy="137854"/>
            <a:chOff x="984250" y="4189049"/>
            <a:chExt cx="934691" cy="179255"/>
          </a:xfrm>
        </p:grpSpPr>
        <p:sp>
          <p:nvSpPr>
            <p:cNvPr id="83" name="Rectangle 82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5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78" y="8690925"/>
            <a:ext cx="246388" cy="246388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2292668" y="2741704"/>
            <a:ext cx="5032692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      </a:t>
            </a:r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pic>
        <p:nvPicPr>
          <p:cNvPr id="87" name="Picture 1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13" y="2743951"/>
            <a:ext cx="254548" cy="254548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2604358" y="3276675"/>
            <a:ext cx="4714469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smtClean="0">
                <a:solidFill>
                  <a:srgbClr val="DC6737"/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610900" y="8395147"/>
            <a:ext cx="47144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 smtClean="0">
                <a:solidFill>
                  <a:srgbClr val="DC6737"/>
                </a:solidFill>
              </a:rPr>
              <a:t>GRAU </a:t>
            </a:r>
            <a:r>
              <a:rPr lang="fr-FR" sz="1100" b="1" dirty="0" smtClean="0">
                <a:solidFill>
                  <a:srgbClr val="BFBFBF"/>
                </a:solidFill>
              </a:rPr>
              <a:t>–</a:t>
            </a:r>
            <a:r>
              <a:rPr lang="fr-FR" sz="1100" b="1" dirty="0" smtClean="0">
                <a:solidFill>
                  <a:srgbClr val="33CCCC"/>
                </a:solidFill>
              </a:rPr>
              <a:t> </a:t>
            </a:r>
            <a:r>
              <a:rPr lang="fr-FR" sz="1100" b="1" dirty="0" smtClean="0">
                <a:solidFill>
                  <a:srgbClr val="F89112"/>
                </a:solidFill>
              </a:rPr>
              <a:t>UNIVERSIDADE</a:t>
            </a:r>
            <a:endParaRPr lang="fr-FR" sz="1100" b="1" dirty="0">
              <a:solidFill>
                <a:srgbClr val="F89112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GRAU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UNIVERSIDADE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GRAU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UNIVERSIDADE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279332" y="7922303"/>
            <a:ext cx="5046027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	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pic>
        <p:nvPicPr>
          <p:cNvPr id="91" name="Picture 1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99" y="7922303"/>
            <a:ext cx="291344" cy="2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366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Black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2017-11-17T10:01:22Z</dcterms:created>
  <dcterms:modified xsi:type="dcterms:W3CDTF">2019-02-04T12:47:05Z</dcterms:modified>
</cp:coreProperties>
</file>