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1"/>
    <p:restoredTop sz="94631"/>
  </p:normalViewPr>
  <p:slideViewPr>
    <p:cSldViewPr snapToGrid="0" snapToObjects="1">
      <p:cViewPr>
        <p:scale>
          <a:sx n="95" d="100"/>
          <a:sy n="95" d="100"/>
        </p:scale>
        <p:origin x="1266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317B-328C-1441-B8C9-1B2DD5E3B71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9546" y="-1"/>
            <a:ext cx="2320129" cy="106918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55698" y="5296570"/>
            <a:ext cx="10691814" cy="98674"/>
          </a:xfrm>
          <a:prstGeom prst="rect">
            <a:avLst/>
          </a:prstGeom>
          <a:pattFill prst="dkHorz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8" r="22799"/>
          <a:stretch/>
        </p:blipFill>
        <p:spPr>
          <a:xfrm>
            <a:off x="5596606" y="311970"/>
            <a:ext cx="1628393" cy="1629485"/>
          </a:xfrm>
          <a:prstGeom prst="ellipse">
            <a:avLst/>
          </a:prstGeom>
          <a:ln w="19050">
            <a:solidFill>
              <a:srgbClr val="FFC100"/>
            </a:solidFill>
          </a:ln>
        </p:spPr>
      </p:pic>
      <p:sp>
        <p:nvSpPr>
          <p:cNvPr id="8" name="Oval 108"/>
          <p:cNvSpPr/>
          <p:nvPr/>
        </p:nvSpPr>
        <p:spPr>
          <a:xfrm>
            <a:off x="204562" y="311970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0" y="386618"/>
            <a:ext cx="254548" cy="2545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83055" y="329226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100"/>
                </a:solidFill>
              </a:rPr>
              <a:t>EXPERIÊNCIA PROFISSIONAL </a:t>
            </a:r>
          </a:p>
        </p:txBody>
      </p:sp>
      <p:sp>
        <p:nvSpPr>
          <p:cNvPr id="11" name="object 40"/>
          <p:cNvSpPr txBox="1"/>
          <p:nvPr/>
        </p:nvSpPr>
        <p:spPr>
          <a:xfrm>
            <a:off x="1559278" y="1000133"/>
            <a:ext cx="3076466" cy="6771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CARGO EXERCIDO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CARGO EXERCIDO</a:t>
            </a:r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CARGO EXERCIDO</a:t>
            </a:r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CARGO EXERCIDO</a:t>
            </a:r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CARGO EXERCIDO</a:t>
            </a:r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CARGO EXERCIDO</a:t>
            </a:r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5800">
              <a:defRPr/>
            </a:pP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111" y="96150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Empresa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81110" y="204892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73961" y="311052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60742" y="416272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8" name="Oval 220"/>
          <p:cNvSpPr/>
          <p:nvPr/>
        </p:nvSpPr>
        <p:spPr>
          <a:xfrm>
            <a:off x="1319275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 220"/>
          <p:cNvSpPr/>
          <p:nvPr/>
        </p:nvSpPr>
        <p:spPr>
          <a:xfrm>
            <a:off x="313543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220"/>
          <p:cNvSpPr/>
          <p:nvPr/>
        </p:nvSpPr>
        <p:spPr>
          <a:xfrm>
            <a:off x="1319275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Oval 220"/>
          <p:cNvSpPr/>
          <p:nvPr/>
        </p:nvSpPr>
        <p:spPr>
          <a:xfrm>
            <a:off x="313543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Oval 220"/>
          <p:cNvSpPr/>
          <p:nvPr/>
        </p:nvSpPr>
        <p:spPr>
          <a:xfrm>
            <a:off x="1319275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Oval 220"/>
          <p:cNvSpPr/>
          <p:nvPr/>
        </p:nvSpPr>
        <p:spPr>
          <a:xfrm>
            <a:off x="313543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Oval 220"/>
          <p:cNvSpPr/>
          <p:nvPr/>
        </p:nvSpPr>
        <p:spPr>
          <a:xfrm>
            <a:off x="1319275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Oval 220"/>
          <p:cNvSpPr/>
          <p:nvPr/>
        </p:nvSpPr>
        <p:spPr>
          <a:xfrm>
            <a:off x="313543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Oval 103"/>
          <p:cNvSpPr/>
          <p:nvPr/>
        </p:nvSpPr>
        <p:spPr>
          <a:xfrm>
            <a:off x="321277" y="7814787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7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" y="7859279"/>
            <a:ext cx="291344" cy="2913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03108" y="7844826"/>
            <a:ext cx="135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C100"/>
                </a:solidFill>
              </a:rPr>
              <a:t>FORMAÇÃO 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72598" y="8469773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Universidade</a:t>
            </a:r>
            <a:endParaRPr lang="fr-FR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1556366" y="8469773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GRAU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59379" y="9121728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Universidade</a:t>
            </a:r>
            <a:endParaRPr lang="fr-FR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1543147" y="9121728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72598" y="9773407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Universidade</a:t>
            </a:r>
            <a:endParaRPr lang="fr-FR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1556366" y="977340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5" name="Oval 220"/>
          <p:cNvSpPr/>
          <p:nvPr/>
        </p:nvSpPr>
        <p:spPr>
          <a:xfrm>
            <a:off x="1439954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220"/>
          <p:cNvSpPr/>
          <p:nvPr/>
        </p:nvSpPr>
        <p:spPr>
          <a:xfrm>
            <a:off x="434222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220"/>
          <p:cNvSpPr/>
          <p:nvPr/>
        </p:nvSpPr>
        <p:spPr>
          <a:xfrm>
            <a:off x="1434973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220"/>
          <p:cNvSpPr/>
          <p:nvPr/>
        </p:nvSpPr>
        <p:spPr>
          <a:xfrm>
            <a:off x="429241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220"/>
          <p:cNvSpPr/>
          <p:nvPr/>
        </p:nvSpPr>
        <p:spPr>
          <a:xfrm>
            <a:off x="1446490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220"/>
          <p:cNvSpPr/>
          <p:nvPr/>
        </p:nvSpPr>
        <p:spPr>
          <a:xfrm>
            <a:off x="440758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37494" y="554618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8074" y="591915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494" y="635825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19"/>
          <p:cNvSpPr txBox="1"/>
          <p:nvPr/>
        </p:nvSpPr>
        <p:spPr>
          <a:xfrm>
            <a:off x="5804492" y="555515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000 111 333</a:t>
            </a:r>
            <a:endParaRPr lang="uk-UA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5786497" y="592412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name@mail.com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5763401" y="6272822"/>
            <a:ext cx="182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Lisboa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19198" y="198992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VINCENT LANNIS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588286" y="2277396"/>
            <a:ext cx="16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TITULO DO </a:t>
            </a:r>
            <a:r>
              <a:rPr lang="fr-FR" sz="1200" dirty="0" smtClean="0">
                <a:solidFill>
                  <a:schemeClr val="bg1"/>
                </a:solidFill>
              </a:rPr>
              <a:t>TRABALHO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9" name="Oval 106"/>
          <p:cNvSpPr/>
          <p:nvPr/>
        </p:nvSpPr>
        <p:spPr>
          <a:xfrm>
            <a:off x="5385008" y="2900373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0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59" y="2958141"/>
            <a:ext cx="246388" cy="24638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809554" y="2915808"/>
            <a:ext cx="1001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FFC100"/>
                </a:solidFill>
              </a:rPr>
              <a:t>OBJETIVO</a:t>
            </a:r>
            <a:endParaRPr lang="fr-FR" sz="1600" dirty="0"/>
          </a:p>
        </p:txBody>
      </p:sp>
      <p:sp>
        <p:nvSpPr>
          <p:cNvPr id="52" name="Rectangle 8"/>
          <p:cNvSpPr/>
          <p:nvPr/>
        </p:nvSpPr>
        <p:spPr>
          <a:xfrm>
            <a:off x="5371903" y="3382736"/>
            <a:ext cx="204388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</a:t>
            </a:r>
          </a:p>
        </p:txBody>
      </p:sp>
      <p:sp>
        <p:nvSpPr>
          <p:cNvPr id="53" name="TextBox 50"/>
          <p:cNvSpPr txBox="1"/>
          <p:nvPr/>
        </p:nvSpPr>
        <p:spPr>
          <a:xfrm>
            <a:off x="5349089" y="8062229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Photoshop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41"/>
          <p:cNvSpPr txBox="1"/>
          <p:nvPr/>
        </p:nvSpPr>
        <p:spPr>
          <a:xfrm>
            <a:off x="5349089" y="7580509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Illustrator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49"/>
          <p:cNvSpPr txBox="1"/>
          <p:nvPr/>
        </p:nvSpPr>
        <p:spPr>
          <a:xfrm>
            <a:off x="5349089" y="7821369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InDesign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1"/>
          <p:cNvSpPr txBox="1"/>
          <p:nvPr/>
        </p:nvSpPr>
        <p:spPr>
          <a:xfrm>
            <a:off x="5349089" y="830308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CorelDraw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67"/>
          <p:cNvSpPr txBox="1"/>
          <p:nvPr/>
        </p:nvSpPr>
        <p:spPr>
          <a:xfrm>
            <a:off x="5349089" y="854394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After Effects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107"/>
          <p:cNvSpPr txBox="1"/>
          <p:nvPr/>
        </p:nvSpPr>
        <p:spPr>
          <a:xfrm>
            <a:off x="5831906" y="7120032"/>
            <a:ext cx="1718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/>
                </a:solidFill>
                <a:ea typeface="Arial" charset="0"/>
                <a:cs typeface="Arial" charset="0"/>
              </a:rPr>
              <a:t>QUALIFICAÇÕES </a:t>
            </a:r>
          </a:p>
        </p:txBody>
      </p:sp>
      <p:grpSp>
        <p:nvGrpSpPr>
          <p:cNvPr id="60" name="Group 11"/>
          <p:cNvGrpSpPr/>
          <p:nvPr/>
        </p:nvGrpSpPr>
        <p:grpSpPr>
          <a:xfrm>
            <a:off x="6350313" y="7622014"/>
            <a:ext cx="891853" cy="147823"/>
            <a:chOff x="1109663" y="5734609"/>
            <a:chExt cx="891853" cy="147823"/>
          </a:xfrm>
        </p:grpSpPr>
        <p:sp>
          <p:nvSpPr>
            <p:cNvPr id="61" name="Oval 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119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120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4" name="Oval 165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5" name="Oval 166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6" name="Group 10"/>
          <p:cNvGrpSpPr/>
          <p:nvPr/>
        </p:nvGrpSpPr>
        <p:grpSpPr>
          <a:xfrm>
            <a:off x="6350313" y="7862874"/>
            <a:ext cx="891853" cy="147823"/>
            <a:chOff x="1109663" y="5996616"/>
            <a:chExt cx="891853" cy="147823"/>
          </a:xfrm>
        </p:grpSpPr>
        <p:sp>
          <p:nvSpPr>
            <p:cNvPr id="67" name="Oval 167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Oval 168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Oval 169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0" name="Oval 170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" name="Oval 171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2" name="Group 9"/>
          <p:cNvGrpSpPr/>
          <p:nvPr/>
        </p:nvGrpSpPr>
        <p:grpSpPr>
          <a:xfrm>
            <a:off x="6350313" y="8103734"/>
            <a:ext cx="891853" cy="147823"/>
            <a:chOff x="1109663" y="6253747"/>
            <a:chExt cx="891853" cy="147823"/>
          </a:xfrm>
        </p:grpSpPr>
        <p:sp>
          <p:nvSpPr>
            <p:cNvPr id="73" name="Oval 172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4" name="Oval 173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5" name="Oval 174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Oval 175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Oval 176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8" name="Group 8"/>
          <p:cNvGrpSpPr/>
          <p:nvPr/>
        </p:nvGrpSpPr>
        <p:grpSpPr>
          <a:xfrm>
            <a:off x="6350313" y="8344594"/>
            <a:ext cx="891853" cy="147823"/>
            <a:chOff x="1109663" y="6488035"/>
            <a:chExt cx="891853" cy="147823"/>
          </a:xfrm>
        </p:grpSpPr>
        <p:sp>
          <p:nvSpPr>
            <p:cNvPr id="79" name="Oval 177"/>
            <p:cNvSpPr/>
            <p:nvPr/>
          </p:nvSpPr>
          <p:spPr>
            <a:xfrm>
              <a:off x="1109663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0" name="Oval 178"/>
            <p:cNvSpPr/>
            <p:nvPr/>
          </p:nvSpPr>
          <p:spPr>
            <a:xfrm>
              <a:off x="1295671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Oval 179"/>
            <p:cNvSpPr/>
            <p:nvPr/>
          </p:nvSpPr>
          <p:spPr>
            <a:xfrm>
              <a:off x="1481679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" name="Oval 180"/>
            <p:cNvSpPr/>
            <p:nvPr/>
          </p:nvSpPr>
          <p:spPr>
            <a:xfrm>
              <a:off x="1667686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3" name="Oval 181"/>
            <p:cNvSpPr/>
            <p:nvPr/>
          </p:nvSpPr>
          <p:spPr>
            <a:xfrm>
              <a:off x="1853693" y="6488035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4" name="Group 7"/>
          <p:cNvGrpSpPr/>
          <p:nvPr/>
        </p:nvGrpSpPr>
        <p:grpSpPr>
          <a:xfrm>
            <a:off x="6350313" y="8585454"/>
            <a:ext cx="891853" cy="147823"/>
            <a:chOff x="1109663" y="6722323"/>
            <a:chExt cx="891853" cy="147823"/>
          </a:xfrm>
        </p:grpSpPr>
        <p:sp>
          <p:nvSpPr>
            <p:cNvPr id="85" name="Oval 182"/>
            <p:cNvSpPr/>
            <p:nvPr/>
          </p:nvSpPr>
          <p:spPr>
            <a:xfrm>
              <a:off x="1109663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Oval 183"/>
            <p:cNvSpPr/>
            <p:nvPr/>
          </p:nvSpPr>
          <p:spPr>
            <a:xfrm>
              <a:off x="1295671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Oval 184"/>
            <p:cNvSpPr/>
            <p:nvPr/>
          </p:nvSpPr>
          <p:spPr>
            <a:xfrm>
              <a:off x="1481679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Oval 185"/>
            <p:cNvSpPr/>
            <p:nvPr/>
          </p:nvSpPr>
          <p:spPr>
            <a:xfrm>
              <a:off x="1667686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Oval 186"/>
            <p:cNvSpPr/>
            <p:nvPr/>
          </p:nvSpPr>
          <p:spPr>
            <a:xfrm>
              <a:off x="1853693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Oval 106"/>
          <p:cNvSpPr/>
          <p:nvPr/>
        </p:nvSpPr>
        <p:spPr>
          <a:xfrm>
            <a:off x="5394683" y="7092776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1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82" y="7176664"/>
            <a:ext cx="246025" cy="246025"/>
          </a:xfrm>
          <a:prstGeom prst="rect">
            <a:avLst/>
          </a:prstGeom>
        </p:spPr>
      </p:pic>
      <p:sp>
        <p:nvSpPr>
          <p:cNvPr id="92" name="Oval 187"/>
          <p:cNvSpPr/>
          <p:nvPr/>
        </p:nvSpPr>
        <p:spPr>
          <a:xfrm>
            <a:off x="5396427" y="9079144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Arial" charset="0"/>
              <a:cs typeface="Arial" charset="0"/>
            </a:endParaRPr>
          </a:p>
        </p:txBody>
      </p:sp>
      <p:sp>
        <p:nvSpPr>
          <p:cNvPr id="93" name="TextBox 189"/>
          <p:cNvSpPr txBox="1"/>
          <p:nvPr/>
        </p:nvSpPr>
        <p:spPr>
          <a:xfrm>
            <a:off x="5810884" y="9124125"/>
            <a:ext cx="155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IDIOMAS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sp>
        <p:nvSpPr>
          <p:cNvPr id="94" name="TextBox 190"/>
          <p:cNvSpPr txBox="1"/>
          <p:nvPr/>
        </p:nvSpPr>
        <p:spPr>
          <a:xfrm>
            <a:off x="5443156" y="10101252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Italiano</a:t>
            </a:r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5" name="TextBox 191"/>
          <p:cNvSpPr txBox="1"/>
          <p:nvPr/>
        </p:nvSpPr>
        <p:spPr>
          <a:xfrm>
            <a:off x="5443156" y="9619532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Inglês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6" name="TextBox 192"/>
          <p:cNvSpPr txBox="1"/>
          <p:nvPr/>
        </p:nvSpPr>
        <p:spPr>
          <a:xfrm>
            <a:off x="5443156" y="9860392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Francês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98" name="Group 194"/>
          <p:cNvGrpSpPr/>
          <p:nvPr/>
        </p:nvGrpSpPr>
        <p:grpSpPr>
          <a:xfrm>
            <a:off x="6444380" y="9664695"/>
            <a:ext cx="891853" cy="147823"/>
            <a:chOff x="1109663" y="5734609"/>
            <a:chExt cx="891853" cy="147823"/>
          </a:xfrm>
        </p:grpSpPr>
        <p:sp>
          <p:nvSpPr>
            <p:cNvPr id="99" name="Oval 19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Oval 196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Oval 197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" name="Oval 198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3" name="Oval 199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4" name="Group 200"/>
          <p:cNvGrpSpPr/>
          <p:nvPr/>
        </p:nvGrpSpPr>
        <p:grpSpPr>
          <a:xfrm>
            <a:off x="6444380" y="9905555"/>
            <a:ext cx="891853" cy="147823"/>
            <a:chOff x="1109663" y="5996616"/>
            <a:chExt cx="891853" cy="147823"/>
          </a:xfrm>
        </p:grpSpPr>
        <p:sp>
          <p:nvSpPr>
            <p:cNvPr id="105" name="Oval 201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Oval 202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Oval 203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Oval 204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Oval 205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10" name="Group 206"/>
          <p:cNvGrpSpPr/>
          <p:nvPr/>
        </p:nvGrpSpPr>
        <p:grpSpPr>
          <a:xfrm>
            <a:off x="6444380" y="10146415"/>
            <a:ext cx="891853" cy="147823"/>
            <a:chOff x="1109663" y="6253747"/>
            <a:chExt cx="891853" cy="147823"/>
          </a:xfrm>
        </p:grpSpPr>
        <p:sp>
          <p:nvSpPr>
            <p:cNvPr id="111" name="Oval 207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Oval 208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Oval 209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Oval 210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Oval 211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2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93" y="9146946"/>
            <a:ext cx="278913" cy="278913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452280" y="524175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24" name="Oval 220"/>
          <p:cNvSpPr/>
          <p:nvPr/>
        </p:nvSpPr>
        <p:spPr>
          <a:xfrm>
            <a:off x="1310813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Oval 220"/>
          <p:cNvSpPr/>
          <p:nvPr/>
        </p:nvSpPr>
        <p:spPr>
          <a:xfrm>
            <a:off x="305081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472849" y="630731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27" name="Oval 220"/>
          <p:cNvSpPr/>
          <p:nvPr/>
        </p:nvSpPr>
        <p:spPr>
          <a:xfrm>
            <a:off x="1331382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Oval 220"/>
          <p:cNvSpPr/>
          <p:nvPr/>
        </p:nvSpPr>
        <p:spPr>
          <a:xfrm>
            <a:off x="325650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803108" y="7579050"/>
            <a:ext cx="34336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426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2017-11-17T09:32:35Z</dcterms:created>
  <dcterms:modified xsi:type="dcterms:W3CDTF">2019-02-05T14:37:55Z</dcterms:modified>
</cp:coreProperties>
</file>