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/>
    <p:restoredTop sz="94631"/>
  </p:normalViewPr>
  <p:slideViewPr>
    <p:cSldViewPr snapToGrid="0" snapToObjects="1">
      <p:cViewPr>
        <p:scale>
          <a:sx n="96" d="100"/>
          <a:sy n="96" d="100"/>
        </p:scale>
        <p:origin x="1200" y="-3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0889B-D243-FD43-9C10-64BF72145415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70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4291783" y="2355924"/>
            <a:ext cx="3267891" cy="8335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-1" y="0"/>
            <a:ext cx="7559675" cy="2260059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2091060"/>
            <a:ext cx="7559674" cy="264865"/>
          </a:xfrm>
          <a:prstGeom prst="rect">
            <a:avLst/>
          </a:prstGeom>
          <a:pattFill prst="dkUpDiag">
            <a:fgClr>
              <a:srgbClr val="33CC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43"/>
          <a:stretch/>
        </p:blipFill>
        <p:spPr>
          <a:xfrm>
            <a:off x="5635358" y="320551"/>
            <a:ext cx="1464689" cy="1485226"/>
          </a:xfrm>
          <a:prstGeom prst="ellipse">
            <a:avLst/>
          </a:prstGeom>
          <a:ln w="19050">
            <a:solidFill>
              <a:schemeClr val="bg1"/>
            </a:solidFill>
          </a:ln>
        </p:spPr>
      </p:pic>
      <p:sp>
        <p:nvSpPr>
          <p:cNvPr id="7" name="Oval 98"/>
          <p:cNvSpPr/>
          <p:nvPr/>
        </p:nvSpPr>
        <p:spPr>
          <a:xfrm>
            <a:off x="5471864" y="158873"/>
            <a:ext cx="1773314" cy="1773314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ZoneTexte 7"/>
          <p:cNvSpPr txBox="1"/>
          <p:nvPr/>
        </p:nvSpPr>
        <p:spPr>
          <a:xfrm>
            <a:off x="215154" y="12796"/>
            <a:ext cx="40766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>
                <a:solidFill>
                  <a:schemeClr val="bg1"/>
                </a:solidFill>
                <a:ea typeface="Arial" charset="0"/>
                <a:cs typeface="Arial" charset="0"/>
              </a:rPr>
              <a:t>v</a:t>
            </a:r>
            <a:r>
              <a:rPr lang="fr-FR" sz="54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irginie </a:t>
            </a:r>
            <a:r>
              <a:rPr lang="fr-FR" sz="5400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lyama</a:t>
            </a:r>
            <a:endParaRPr lang="fr-FR" sz="54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60232" y="859568"/>
            <a:ext cx="2333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  <a:ea typeface="Antonio" charset="0"/>
                <a:cs typeface="Antonio" charset="0"/>
              </a:rPr>
              <a:t>TITULO DO TRABALHO </a:t>
            </a:r>
            <a:endParaRPr lang="fr-FR" dirty="0">
              <a:solidFill>
                <a:schemeClr val="bg1"/>
              </a:solidFill>
              <a:ea typeface="Antonio" charset="0"/>
              <a:cs typeface="Antonio" charset="0"/>
            </a:endParaRPr>
          </a:p>
        </p:txBody>
      </p:sp>
      <p:sp>
        <p:nvSpPr>
          <p:cNvPr id="10" name="TextBox 22"/>
          <p:cNvSpPr txBox="1"/>
          <p:nvPr/>
        </p:nvSpPr>
        <p:spPr>
          <a:xfrm>
            <a:off x="260231" y="1228900"/>
            <a:ext cx="50665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85800">
              <a:defRPr/>
            </a:pP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Etiam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posuere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odio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enim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tortor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eleifend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mi ante vitae ex.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" y="10252037"/>
            <a:ext cx="4291782" cy="439775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TextBox 17"/>
          <p:cNvSpPr txBox="1"/>
          <p:nvPr/>
        </p:nvSpPr>
        <p:spPr>
          <a:xfrm>
            <a:off x="4945666" y="10227011"/>
            <a:ext cx="16663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name@mail.com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3" name="TextBox 18"/>
          <p:cNvSpPr txBox="1"/>
          <p:nvPr/>
        </p:nvSpPr>
        <p:spPr>
          <a:xfrm>
            <a:off x="4951306" y="8901967"/>
            <a:ext cx="109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000 111 333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4" name="TextBox 20"/>
          <p:cNvSpPr txBox="1"/>
          <p:nvPr/>
        </p:nvSpPr>
        <p:spPr>
          <a:xfrm>
            <a:off x="4938492" y="9342973"/>
            <a:ext cx="2416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12 Street Name, </a:t>
            </a:r>
            <a:r>
              <a:rPr lang="en-GB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Lisboa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9" name="TextBox 17"/>
          <p:cNvSpPr txBox="1"/>
          <p:nvPr/>
        </p:nvSpPr>
        <p:spPr>
          <a:xfrm>
            <a:off x="4942228" y="9755807"/>
            <a:ext cx="16663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LinkedIn.com/name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" name="Oval 108"/>
          <p:cNvSpPr/>
          <p:nvPr/>
        </p:nvSpPr>
        <p:spPr>
          <a:xfrm>
            <a:off x="263014" y="2670659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ea typeface="Roboto" pitchFamily="2" charset="0"/>
            </a:endParaRPr>
          </a:p>
        </p:txBody>
      </p:sp>
      <p:pic>
        <p:nvPicPr>
          <p:cNvPr id="21" name="Picture 1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62" y="2745307"/>
            <a:ext cx="254548" cy="254548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741507" y="2687915"/>
            <a:ext cx="2870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33CCCC"/>
                </a:solidFill>
              </a:rPr>
              <a:t>EXPERIÊNCIA PROFISSIONAL </a:t>
            </a:r>
            <a:endParaRPr lang="fr-FR" dirty="0">
              <a:solidFill>
                <a:srgbClr val="33CCCC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5154" y="3194699"/>
            <a:ext cx="3754418" cy="4255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 smtClean="0">
                <a:solidFill>
                  <a:srgbClr val="33CCCC"/>
                </a:solidFill>
                <a:ea typeface="Times New Roman" charset="0"/>
                <a:cs typeface="Times New Roman" charset="0"/>
              </a:rPr>
              <a:t>CARGO EXERCIDO | </a:t>
            </a:r>
            <a:r>
              <a:rPr lang="en-GB" sz="1100" b="1" dirty="0" smtClean="0">
                <a:solidFill>
                  <a:srgbClr val="33CCCC"/>
                </a:solidFill>
                <a:ea typeface="Times New Roman" charset="0"/>
                <a:cs typeface="Times New Roman" charset="0"/>
              </a:rPr>
              <a:t>EMPRESA </a:t>
            </a: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rgbClr val="33CCCC"/>
                </a:solidFill>
                <a:ea typeface="Times New Roman" charset="0"/>
                <a:cs typeface="Times New Roman" charset="0"/>
              </a:rPr>
              <a:t>CARGO EXERCIDO | </a:t>
            </a:r>
            <a:r>
              <a:rPr lang="en-GB" sz="1100" b="1" dirty="0">
                <a:solidFill>
                  <a:srgbClr val="33CCCC"/>
                </a:solidFill>
                <a:ea typeface="Times New Roman" charset="0"/>
                <a:cs typeface="Times New Roman" charset="0"/>
              </a:rPr>
              <a:t>EMPRESA 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rgbClr val="33CCCC"/>
                </a:solidFill>
                <a:ea typeface="Times New Roman" charset="0"/>
                <a:cs typeface="Times New Roman" charset="0"/>
              </a:rPr>
              <a:t>CARGO EXERCIDO | </a:t>
            </a:r>
            <a:r>
              <a:rPr lang="en-GB" sz="1100" b="1" dirty="0">
                <a:solidFill>
                  <a:srgbClr val="33CCCC"/>
                </a:solidFill>
                <a:ea typeface="Times New Roman" charset="0"/>
                <a:cs typeface="Times New Roman" charset="0"/>
              </a:rPr>
              <a:t>EMPRESA 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rgbClr val="33CCCC"/>
                </a:solidFill>
                <a:ea typeface="Times New Roman" charset="0"/>
                <a:cs typeface="Times New Roman" charset="0"/>
              </a:rPr>
              <a:t>CARGO EXERCIDO | </a:t>
            </a:r>
            <a:r>
              <a:rPr lang="en-GB" sz="1100" b="1" dirty="0">
                <a:solidFill>
                  <a:srgbClr val="33CCCC"/>
                </a:solidFill>
                <a:ea typeface="Times New Roman" charset="0"/>
                <a:cs typeface="Times New Roman" charset="0"/>
              </a:rPr>
              <a:t>EMPRESA 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24" name="Oval 103"/>
          <p:cNvSpPr/>
          <p:nvPr/>
        </p:nvSpPr>
        <p:spPr>
          <a:xfrm>
            <a:off x="256840" y="7716881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5" name="Picture 1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66" y="7761373"/>
            <a:ext cx="291344" cy="291344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711857" y="7734137"/>
            <a:ext cx="1353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33CCCC"/>
                </a:solidFill>
              </a:rPr>
              <a:t>FORMAÇÃO </a:t>
            </a:r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215154" y="8261619"/>
            <a:ext cx="3918745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>
                <a:solidFill>
                  <a:srgbClr val="33CCCC"/>
                </a:solidFill>
              </a:rPr>
              <a:t>GRAU – UNIVERSIDADE </a:t>
            </a:r>
            <a:endParaRPr lang="fr-FR" sz="1100" b="1" dirty="0" smtClean="0">
              <a:solidFill>
                <a:srgbClr val="33CCCC"/>
              </a:solidFill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>
                <a:solidFill>
                  <a:srgbClr val="33CCCC"/>
                </a:solidFill>
              </a:rPr>
              <a:t>GRAU – UNIVERSIDADE 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>
                <a:solidFill>
                  <a:srgbClr val="33CCCC"/>
                </a:solidFill>
              </a:rPr>
              <a:t>GRAU – UNIVERSIDADE 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41" name="TextBox 115"/>
          <p:cNvSpPr txBox="1"/>
          <p:nvPr/>
        </p:nvSpPr>
        <p:spPr>
          <a:xfrm>
            <a:off x="4912400" y="2687915"/>
            <a:ext cx="2287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33CCCC"/>
                </a:solidFill>
                <a:cs typeface="Lato" panose="020F0502020204030203" pitchFamily="34" charset="0"/>
              </a:rPr>
              <a:t>QUALIFICAÇÕES </a:t>
            </a:r>
            <a:endParaRPr lang="en-GB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42" name="Oval 116"/>
          <p:cNvSpPr/>
          <p:nvPr/>
        </p:nvSpPr>
        <p:spPr>
          <a:xfrm>
            <a:off x="4408560" y="2658637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3" name="Picture 1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470" y="2737547"/>
            <a:ext cx="246025" cy="246025"/>
          </a:xfrm>
          <a:prstGeom prst="rect">
            <a:avLst/>
          </a:prstGeom>
        </p:spPr>
      </p:pic>
      <p:sp>
        <p:nvSpPr>
          <p:cNvPr id="44" name="TextBox 45"/>
          <p:cNvSpPr txBox="1"/>
          <p:nvPr/>
        </p:nvSpPr>
        <p:spPr>
          <a:xfrm>
            <a:off x="4408560" y="3227241"/>
            <a:ext cx="14335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Photoshop CS</a:t>
            </a:r>
          </a:p>
          <a:p>
            <a:endParaRPr lang="en-US" sz="1200" dirty="0"/>
          </a:p>
          <a:p>
            <a:r>
              <a:rPr lang="en-US" sz="1200" dirty="0" smtClean="0"/>
              <a:t>PHP MySQL</a:t>
            </a:r>
          </a:p>
          <a:p>
            <a:endParaRPr lang="en-US" sz="1200" dirty="0"/>
          </a:p>
          <a:p>
            <a:r>
              <a:rPr lang="en-US" sz="1200" dirty="0" smtClean="0"/>
              <a:t>Google AdWords</a:t>
            </a:r>
          </a:p>
          <a:p>
            <a:endParaRPr lang="en-US" sz="1200" dirty="0"/>
          </a:p>
          <a:p>
            <a:r>
              <a:rPr lang="en-US" sz="1200" dirty="0" smtClean="0"/>
              <a:t>Ruby On Rails</a:t>
            </a:r>
          </a:p>
          <a:p>
            <a:endParaRPr lang="en-US" sz="1200" dirty="0"/>
          </a:p>
          <a:p>
            <a:r>
              <a:rPr lang="en-US" sz="1200" dirty="0" smtClean="0"/>
              <a:t>Google Analytics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626204" y="3256305"/>
            <a:ext cx="1807774" cy="264865"/>
          </a:xfrm>
          <a:prstGeom prst="rect">
            <a:avLst/>
          </a:prstGeom>
          <a:pattFill prst="dkUpDiag">
            <a:fgClr>
              <a:srgbClr val="33CC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5621550" y="3617036"/>
            <a:ext cx="1807774" cy="264865"/>
          </a:xfrm>
          <a:prstGeom prst="rect">
            <a:avLst/>
          </a:prstGeom>
          <a:pattFill prst="dkUpDiag">
            <a:fgClr>
              <a:srgbClr val="33CC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5614478" y="3977767"/>
            <a:ext cx="1807774" cy="264865"/>
          </a:xfrm>
          <a:prstGeom prst="rect">
            <a:avLst/>
          </a:prstGeom>
          <a:pattFill prst="dkUpDiag">
            <a:fgClr>
              <a:srgbClr val="33CC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614478" y="4326389"/>
            <a:ext cx="1807774" cy="264865"/>
          </a:xfrm>
          <a:prstGeom prst="rect">
            <a:avLst/>
          </a:prstGeom>
          <a:pattFill prst="dkUpDiag">
            <a:fgClr>
              <a:srgbClr val="33CC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5614478" y="4690539"/>
            <a:ext cx="1807774" cy="264865"/>
          </a:xfrm>
          <a:prstGeom prst="rect">
            <a:avLst/>
          </a:prstGeom>
          <a:pattFill prst="dkUpDiag">
            <a:fgClr>
              <a:srgbClr val="33CC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6518365" y="3256305"/>
            <a:ext cx="271314" cy="264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6964710" y="3612184"/>
            <a:ext cx="271314" cy="264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6654022" y="3977767"/>
            <a:ext cx="271314" cy="264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6964710" y="4325078"/>
            <a:ext cx="271314" cy="264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6239540" y="4686075"/>
            <a:ext cx="271314" cy="264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Oval 135"/>
          <p:cNvSpPr/>
          <p:nvPr/>
        </p:nvSpPr>
        <p:spPr>
          <a:xfrm>
            <a:off x="4474490" y="5478376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ea typeface="Roboto" pitchFamily="2" charset="0"/>
            </a:endParaRPr>
          </a:p>
        </p:txBody>
      </p:sp>
      <p:pic>
        <p:nvPicPr>
          <p:cNvPr id="56" name="Picture 1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420" y="5535642"/>
            <a:ext cx="271985" cy="271985"/>
          </a:xfrm>
          <a:prstGeom prst="rect">
            <a:avLst/>
          </a:prstGeom>
        </p:spPr>
      </p:pic>
      <p:sp>
        <p:nvSpPr>
          <p:cNvPr id="57" name="TextBox 115"/>
          <p:cNvSpPr txBox="1"/>
          <p:nvPr/>
        </p:nvSpPr>
        <p:spPr>
          <a:xfrm>
            <a:off x="4940880" y="5495632"/>
            <a:ext cx="2287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33CCCC"/>
                </a:solidFill>
                <a:cs typeface="Lato" panose="020F0502020204030203" pitchFamily="34" charset="0"/>
              </a:rPr>
              <a:t>IDIOMAS</a:t>
            </a:r>
            <a:endParaRPr lang="en-GB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58" name="TextBox 45"/>
          <p:cNvSpPr txBox="1"/>
          <p:nvPr/>
        </p:nvSpPr>
        <p:spPr>
          <a:xfrm>
            <a:off x="4474490" y="6056006"/>
            <a:ext cx="109949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Inglês</a:t>
            </a:r>
            <a:endParaRPr lang="en-US" sz="1100" dirty="0" smtClean="0"/>
          </a:p>
          <a:p>
            <a:endParaRPr lang="en-US" sz="1100" dirty="0"/>
          </a:p>
          <a:p>
            <a:r>
              <a:rPr lang="en-US" sz="1100" dirty="0" err="1" smtClean="0"/>
              <a:t>Francês</a:t>
            </a:r>
            <a:endParaRPr lang="en-US" sz="1100" dirty="0" smtClean="0"/>
          </a:p>
          <a:p>
            <a:endParaRPr lang="en-US" sz="1100" dirty="0"/>
          </a:p>
          <a:p>
            <a:r>
              <a:rPr lang="en-US" sz="1100" dirty="0" err="1" smtClean="0"/>
              <a:t>Italiano</a:t>
            </a:r>
            <a:endParaRPr lang="en-US" sz="1100" dirty="0"/>
          </a:p>
        </p:txBody>
      </p:sp>
      <p:sp>
        <p:nvSpPr>
          <p:cNvPr id="59" name="Rectangle 58"/>
          <p:cNvSpPr/>
          <p:nvPr/>
        </p:nvSpPr>
        <p:spPr>
          <a:xfrm>
            <a:off x="5586544" y="6087664"/>
            <a:ext cx="1501952" cy="12752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588395" y="6087664"/>
            <a:ext cx="1077704" cy="128591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574467" y="6468897"/>
            <a:ext cx="1501952" cy="12752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576318" y="6468897"/>
            <a:ext cx="1077704" cy="128591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586544" y="6817230"/>
            <a:ext cx="1501952" cy="12752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588395" y="6817230"/>
            <a:ext cx="1077704" cy="128591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5" name="Oval 163"/>
          <p:cNvSpPr/>
          <p:nvPr/>
        </p:nvSpPr>
        <p:spPr>
          <a:xfrm>
            <a:off x="4491493" y="7352420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6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403" y="7431330"/>
            <a:ext cx="246025" cy="246025"/>
          </a:xfrm>
          <a:prstGeom prst="rect">
            <a:avLst/>
          </a:prstGeom>
        </p:spPr>
      </p:pic>
      <p:sp>
        <p:nvSpPr>
          <p:cNvPr id="67" name="Rectangle 66"/>
          <p:cNvSpPr/>
          <p:nvPr/>
        </p:nvSpPr>
        <p:spPr>
          <a:xfrm>
            <a:off x="4448395" y="7894156"/>
            <a:ext cx="27967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Lorem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dolor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sit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amet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consectetur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adipiscing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elit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Morbi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tristique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sapien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nec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nulla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rutrum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imperdiet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68" name="TextBox 115"/>
          <p:cNvSpPr txBox="1"/>
          <p:nvPr/>
        </p:nvSpPr>
        <p:spPr>
          <a:xfrm>
            <a:off x="4948382" y="7392041"/>
            <a:ext cx="2287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33CCCC"/>
                </a:solidFill>
                <a:cs typeface="Lato" panose="020F0502020204030203" pitchFamily="34" charset="0"/>
              </a:rPr>
              <a:t>HOBBIES</a:t>
            </a:r>
            <a:endParaRPr lang="en-GB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73" name="Oval 163"/>
          <p:cNvSpPr/>
          <p:nvPr/>
        </p:nvSpPr>
        <p:spPr>
          <a:xfrm>
            <a:off x="4487050" y="8848162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4" name="Picture 10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170" y="8938223"/>
            <a:ext cx="204489" cy="204489"/>
          </a:xfrm>
          <a:prstGeom prst="rect">
            <a:avLst/>
          </a:prstGeom>
        </p:spPr>
      </p:pic>
      <p:sp>
        <p:nvSpPr>
          <p:cNvPr id="75" name="Oval 163"/>
          <p:cNvSpPr/>
          <p:nvPr/>
        </p:nvSpPr>
        <p:spPr>
          <a:xfrm>
            <a:off x="4487050" y="9279551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6" name="Picture 9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284" y="9364034"/>
            <a:ext cx="273466" cy="273466"/>
          </a:xfrm>
          <a:prstGeom prst="rect">
            <a:avLst/>
          </a:prstGeom>
        </p:spPr>
      </p:pic>
      <p:sp>
        <p:nvSpPr>
          <p:cNvPr id="77" name="Oval 163"/>
          <p:cNvSpPr/>
          <p:nvPr/>
        </p:nvSpPr>
        <p:spPr>
          <a:xfrm>
            <a:off x="4495420" y="9712527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8" name="Picture 10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522" y="9808339"/>
            <a:ext cx="227332" cy="227332"/>
          </a:xfrm>
          <a:prstGeom prst="rect">
            <a:avLst/>
          </a:prstGeom>
        </p:spPr>
      </p:pic>
      <p:sp>
        <p:nvSpPr>
          <p:cNvPr id="79" name="Oval 163"/>
          <p:cNvSpPr/>
          <p:nvPr/>
        </p:nvSpPr>
        <p:spPr>
          <a:xfrm>
            <a:off x="4502536" y="10173047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0" name="Picture 10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835" y="10269741"/>
            <a:ext cx="234269" cy="23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9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359</Words>
  <Application>Microsoft Office PowerPoint</Application>
  <PresentationFormat>Personalizado</PresentationFormat>
  <Paragraphs>46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Antonio</vt:lpstr>
      <vt:lpstr>Arial</vt:lpstr>
      <vt:lpstr>Calibri</vt:lpstr>
      <vt:lpstr>Calibri Light</vt:lpstr>
      <vt:lpstr>Lato</vt:lpstr>
      <vt:lpstr>Mangal</vt:lpstr>
      <vt:lpstr>Roboto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26</cp:revision>
  <dcterms:created xsi:type="dcterms:W3CDTF">2017-11-17T09:04:27Z</dcterms:created>
  <dcterms:modified xsi:type="dcterms:W3CDTF">2019-01-31T14:44:00Z</dcterms:modified>
</cp:coreProperties>
</file>