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4E2F"/>
    <a:srgbClr val="333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9"/>
    <p:restoredTop sz="94631"/>
  </p:normalViewPr>
  <p:slideViewPr>
    <p:cSldViewPr snapToGrid="0" snapToObjects="1">
      <p:cViewPr>
        <p:scale>
          <a:sx n="100" d="100"/>
          <a:sy n="100" d="100"/>
        </p:scale>
        <p:origin x="1146" y="-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53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742739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235186" y="9787"/>
            <a:ext cx="2331459" cy="10691813"/>
          </a:xfrm>
          <a:prstGeom prst="rect">
            <a:avLst/>
          </a:prstGeom>
          <a:solidFill>
            <a:srgbClr val="333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9" r="14365"/>
          <a:stretch/>
        </p:blipFill>
        <p:spPr>
          <a:xfrm>
            <a:off x="247426" y="273460"/>
            <a:ext cx="1194099" cy="1194447"/>
          </a:xfrm>
          <a:prstGeom prst="ellipse">
            <a:avLst/>
          </a:prstGeom>
          <a:ln w="28575">
            <a:solidFill>
              <a:srgbClr val="333F4F"/>
            </a:solidFill>
          </a:ln>
        </p:spPr>
      </p:pic>
      <p:sp>
        <p:nvSpPr>
          <p:cNvPr id="6" name="TextBox 22"/>
          <p:cNvSpPr txBox="1"/>
          <p:nvPr/>
        </p:nvSpPr>
        <p:spPr>
          <a:xfrm>
            <a:off x="132085" y="3323976"/>
            <a:ext cx="14815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Lorem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ipsum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dolor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sit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amet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,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consectetur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adipiscing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elit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Morbi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tristique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sapien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nec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nulla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rutrum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imperdiet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Nullam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faucibus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augue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id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velit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luctus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maximus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Interdum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et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malesuada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fames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ac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ante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ipsum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primis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in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faucibus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Etiam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bibendum, ante nec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luctus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posuere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,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odio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enim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semper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tortor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, id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eleifend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mi ante vitae ex. Sed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molestie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varius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erat a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aliquet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2085" y="1545846"/>
            <a:ext cx="1424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333F4F"/>
                </a:solidFill>
              </a:rPr>
              <a:t>Mathieu</a:t>
            </a:r>
          </a:p>
          <a:p>
            <a:pPr algn="ctr"/>
            <a:r>
              <a:rPr lang="fr-FR" sz="1600" b="1" dirty="0" smtClean="0">
                <a:solidFill>
                  <a:srgbClr val="333F4F"/>
                </a:solidFill>
              </a:rPr>
              <a:t>MOUSNIERA</a:t>
            </a:r>
            <a:endParaRPr lang="fr-FR" sz="1600" b="1" dirty="0">
              <a:solidFill>
                <a:srgbClr val="333F4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026" y="2945279"/>
            <a:ext cx="9905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 smtClean="0">
                <a:latin typeface="+mj-lt"/>
              </a:rPr>
              <a:t>OBJETIVO</a:t>
            </a:r>
            <a:endParaRPr lang="fr-FR" sz="1600" dirty="0">
              <a:latin typeface="+mj-lt"/>
            </a:endParaRPr>
          </a:p>
        </p:txBody>
      </p:sp>
      <p:pic>
        <p:nvPicPr>
          <p:cNvPr id="10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547" y="273460"/>
            <a:ext cx="487632" cy="48763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17741" y="761092"/>
            <a:ext cx="15524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+mj-lt"/>
              </a:rPr>
              <a:t>QUALIFICAÇÕES</a:t>
            </a:r>
            <a:endParaRPr lang="fr-FR" sz="1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142" y="131064"/>
            <a:ext cx="459920" cy="45992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589091" y="191747"/>
            <a:ext cx="25471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+mj-lt"/>
              </a:rPr>
              <a:t>EXPERIÊNCIA </a:t>
            </a:r>
            <a:r>
              <a:rPr lang="fr-FR" sz="1600" dirty="0" smtClean="0">
                <a:latin typeface="+mj-lt"/>
              </a:rPr>
              <a:t>PROFISSIONAL</a:t>
            </a:r>
            <a:endParaRPr lang="fr-FR" sz="1600" dirty="0">
              <a:latin typeface="+mj-lt"/>
            </a:endParaRPr>
          </a:p>
        </p:txBody>
      </p:sp>
      <p:pic>
        <p:nvPicPr>
          <p:cNvPr id="14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861" y="7975123"/>
            <a:ext cx="418105" cy="41810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76524" y="8014898"/>
            <a:ext cx="12146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+mj-lt"/>
              </a:rPr>
              <a:t>FORMAÇÃO </a:t>
            </a:r>
          </a:p>
        </p:txBody>
      </p:sp>
      <p:sp>
        <p:nvSpPr>
          <p:cNvPr id="16" name="TextBox 185"/>
          <p:cNvSpPr txBox="1"/>
          <p:nvPr/>
        </p:nvSpPr>
        <p:spPr>
          <a:xfrm>
            <a:off x="1932599" y="728288"/>
            <a:ext cx="3122634" cy="7455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>
                <a:solidFill>
                  <a:schemeClr val="bg1">
                    <a:lumMod val="50000"/>
                  </a:schemeClr>
                </a:solidFill>
              </a:rPr>
              <a:t>Cidade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, País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Cargo </a:t>
            </a:r>
            <a:r>
              <a:rPr lang="en-US" sz="11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exercido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Cidade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, País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Cargo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Cidade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, País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Cargo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Cidade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, País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Cargo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Cidade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, País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Cargo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7" name="TextBox 1479"/>
          <p:cNvSpPr txBox="1"/>
          <p:nvPr/>
        </p:nvSpPr>
        <p:spPr>
          <a:xfrm>
            <a:off x="2008142" y="8568155"/>
            <a:ext cx="303419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>
                    <a:lumMod val="65000"/>
                  </a:schemeClr>
                </a:solidFill>
              </a:rPr>
              <a:t>GRAU </a:t>
            </a:r>
            <a:r>
              <a:rPr lang="en-US" sz="1100" b="1" dirty="0" smtClean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UNIVERSIDADE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GRAU 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UNIVERSIDADE</a:t>
            </a:r>
          </a:p>
          <a:p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GRAU 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UNIVERSIDADE</a:t>
            </a:r>
          </a:p>
          <a:p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4004" y="7357114"/>
            <a:ext cx="970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 smtClean="0">
                <a:latin typeface="+mj-lt"/>
              </a:rPr>
              <a:t>CONTATO</a:t>
            </a:r>
            <a:endParaRPr lang="fr-FR" sz="1600" dirty="0">
              <a:latin typeface="+mj-lt"/>
            </a:endParaRPr>
          </a:p>
        </p:txBody>
      </p:sp>
      <p:sp>
        <p:nvSpPr>
          <p:cNvPr id="19" name="object 4"/>
          <p:cNvSpPr txBox="1"/>
          <p:nvPr/>
        </p:nvSpPr>
        <p:spPr>
          <a:xfrm>
            <a:off x="132084" y="7893127"/>
            <a:ext cx="1481563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100" dirty="0" err="1" smtClean="0">
                <a:solidFill>
                  <a:srgbClr val="333F4F"/>
                </a:solidFill>
                <a:cs typeface="Proxima Nova Rg"/>
              </a:rPr>
              <a:t>Endereço</a:t>
            </a: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: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Lisboa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 err="1" smtClean="0">
                <a:solidFill>
                  <a:srgbClr val="333F4F"/>
                </a:solidFill>
                <a:cs typeface="Proxima Nova Rg"/>
              </a:rPr>
              <a:t>Telefone</a:t>
            </a: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: 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000 111 333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000 222 444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Web: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Twitter.com/</a:t>
            </a:r>
            <a:r>
              <a:rPr lang="fr-FR" sz="1100" dirty="0" err="1" smtClean="0">
                <a:solidFill>
                  <a:srgbClr val="333F4F"/>
                </a:solidFill>
                <a:cs typeface="Proxima Nova Rg"/>
              </a:rPr>
              <a:t>name</a:t>
            </a: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/>
            </a:r>
            <a:br>
              <a:rPr lang="fr-FR" sz="1100" dirty="0" smtClean="0">
                <a:solidFill>
                  <a:srgbClr val="333F4F"/>
                </a:solidFill>
                <a:cs typeface="Proxima Nova Rg"/>
              </a:rPr>
            </a:b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Facebook.com/</a:t>
            </a:r>
            <a:r>
              <a:rPr lang="fr-FR" sz="1100" dirty="0" err="1" smtClean="0">
                <a:solidFill>
                  <a:srgbClr val="333F4F"/>
                </a:solidFill>
                <a:cs typeface="Proxima Nova Rg"/>
              </a:rPr>
              <a:t>name</a:t>
            </a:r>
            <a:endParaRPr lang="fr-FR" sz="1100" dirty="0" smtClean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Email:</a:t>
            </a:r>
            <a:br>
              <a:rPr lang="fr-FR" sz="1100" dirty="0" smtClean="0">
                <a:solidFill>
                  <a:srgbClr val="333F4F"/>
                </a:solidFill>
                <a:cs typeface="Proxima Nova Rg"/>
              </a:rPr>
            </a:b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name@mail.com</a:t>
            </a:r>
            <a:endParaRPr sz="1100" dirty="0">
              <a:solidFill>
                <a:srgbClr val="333F4F"/>
              </a:solidFill>
              <a:cs typeface="Proxima Nova Rg"/>
            </a:endParaRPr>
          </a:p>
        </p:txBody>
      </p:sp>
      <p:pic>
        <p:nvPicPr>
          <p:cNvPr id="20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42" y="6970557"/>
            <a:ext cx="323585" cy="345093"/>
          </a:xfrm>
          <a:prstGeom prst="rect">
            <a:avLst/>
          </a:prstGeom>
        </p:spPr>
      </p:pic>
      <p:pic>
        <p:nvPicPr>
          <p:cNvPr id="22" name="Picture 8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2791" y="2520827"/>
            <a:ext cx="318152" cy="318868"/>
          </a:xfrm>
          <a:prstGeom prst="rect">
            <a:avLst/>
          </a:prstGeom>
        </p:spPr>
      </p:pic>
      <p:sp>
        <p:nvSpPr>
          <p:cNvPr id="23" name="TextBox 45"/>
          <p:cNvSpPr txBox="1"/>
          <p:nvPr/>
        </p:nvSpPr>
        <p:spPr>
          <a:xfrm>
            <a:off x="5232359" y="2080870"/>
            <a:ext cx="97315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Photoshop CS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PHP MySQL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AdWords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Ruby On Rails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Analytics Omniture</a:t>
            </a:r>
          </a:p>
          <a:p>
            <a:pPr algn="r"/>
            <a:endParaRPr lang="uk-UA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6323150" y="212610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509025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6694900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6883194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7071488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24883" y="2456534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510758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6696633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884927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7073221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336815" y="281885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522690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708565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896859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085153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336327" y="313162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6522202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708077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896371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7084665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338538" y="3488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524413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6710288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898582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7086876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259782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7261515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7273447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7272959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7275170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5242267" y="1656172"/>
            <a:ext cx="9934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/>
                </a:solidFill>
                <a:latin typeface="+mj-lt"/>
              </a:rPr>
              <a:t>Informática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6220297" y="1850951"/>
            <a:ext cx="118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45"/>
          <p:cNvSpPr txBox="1"/>
          <p:nvPr/>
        </p:nvSpPr>
        <p:spPr>
          <a:xfrm>
            <a:off x="5242253" y="4645741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Inglês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Francês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Italiano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6333044" y="469098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6518919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6704794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6893088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7081382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6334777" y="502140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6520652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6706527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6894821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7083115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6346709" y="5383724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6532584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6718459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6906753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7095047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7269676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7271409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7283341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5252161" y="4221043"/>
            <a:ext cx="7409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/>
                </a:solidFill>
                <a:latin typeface="+mj-lt"/>
              </a:rPr>
              <a:t>Idiomas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6005040" y="4415822"/>
            <a:ext cx="140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45"/>
          <p:cNvSpPr txBox="1"/>
          <p:nvPr/>
        </p:nvSpPr>
        <p:spPr>
          <a:xfrm>
            <a:off x="5259624" y="6376148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Criativo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Inovador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Organizado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6350415" y="64213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6536290" y="642011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/>
          <p:cNvSpPr/>
          <p:nvPr/>
        </p:nvSpPr>
        <p:spPr>
          <a:xfrm>
            <a:off x="6722165" y="642011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/>
          <p:cNvSpPr/>
          <p:nvPr/>
        </p:nvSpPr>
        <p:spPr>
          <a:xfrm>
            <a:off x="6910459" y="642011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7098753" y="642011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6352148" y="675181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6538023" y="675054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6723898" y="675054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6912192" y="675054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7100486" y="675054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6364080" y="711413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6549955" y="7112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6735830" y="7112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6924124" y="7112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7112418" y="7112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7287047" y="642011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7288780" y="675054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7300712" y="7112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Rectangle 156"/>
          <p:cNvSpPr/>
          <p:nvPr/>
        </p:nvSpPr>
        <p:spPr>
          <a:xfrm>
            <a:off x="5269532" y="5951450"/>
            <a:ext cx="1179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/>
                </a:solidFill>
                <a:latin typeface="+mj-lt"/>
              </a:rPr>
              <a:t>Personalidade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58" name="Connecteur droit 157"/>
          <p:cNvCxnSpPr/>
          <p:nvPr/>
        </p:nvCxnSpPr>
        <p:spPr>
          <a:xfrm>
            <a:off x="6430737" y="6146229"/>
            <a:ext cx="100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45"/>
          <p:cNvSpPr txBox="1"/>
          <p:nvPr/>
        </p:nvSpPr>
        <p:spPr>
          <a:xfrm>
            <a:off x="5249716" y="8164470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Cinema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Futebol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Leitura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1" name="Ellipse 160"/>
          <p:cNvSpPr/>
          <p:nvPr/>
        </p:nvSpPr>
        <p:spPr>
          <a:xfrm>
            <a:off x="6340507" y="820970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6526382" y="82084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6712257" y="82084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6900551" y="82084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7088845" y="82084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6342240" y="8540134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6528115" y="85388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6713990" y="85388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6902284" y="85388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7090578" y="85388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6354172" y="890245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6540047" y="89011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6725922" y="89011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6914216" y="89011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7102510" y="89011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7277139" y="82084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7278872" y="85388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7290804" y="89011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Rectangle 178"/>
          <p:cNvSpPr/>
          <p:nvPr/>
        </p:nvSpPr>
        <p:spPr>
          <a:xfrm>
            <a:off x="5360520" y="7730947"/>
            <a:ext cx="7617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  <a:latin typeface="+mj-lt"/>
              </a:rPr>
              <a:t>Hobbies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80" name="Connecteur droit 179"/>
          <p:cNvCxnSpPr/>
          <p:nvPr/>
        </p:nvCxnSpPr>
        <p:spPr>
          <a:xfrm>
            <a:off x="6106247" y="7934551"/>
            <a:ext cx="133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7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376</Words>
  <Application>Microsoft Office PowerPoint</Application>
  <PresentationFormat>Personalizado</PresentationFormat>
  <Paragraphs>75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Antonio</vt:lpstr>
      <vt:lpstr>Arial</vt:lpstr>
      <vt:lpstr>Calibri</vt:lpstr>
      <vt:lpstr>Calibri Light</vt:lpstr>
      <vt:lpstr>Proxima Nova Rg</vt:lpstr>
      <vt:lpstr>Times New Roman</vt:lpstr>
      <vt:lpstr>Wingdings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2017-11-15T13:47:04Z</dcterms:created>
  <dcterms:modified xsi:type="dcterms:W3CDTF">2019-02-05T14:36:01Z</dcterms:modified>
</cp:coreProperties>
</file>