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90" d="100"/>
          <a:sy n="90" d="100"/>
        </p:scale>
        <p:origin x="1458" y="-23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91FE6-DBDA-BF41-BB45-4E78CA59BF01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D7A7C-480B-544B-BF9B-46F0D1C87DF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508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91FE6-DBDA-BF41-BB45-4E78CA59BF01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D7A7C-480B-544B-BF9B-46F0D1C87DF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2682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91FE6-DBDA-BF41-BB45-4E78CA59BF01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D7A7C-480B-544B-BF9B-46F0D1C87DF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4506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91FE6-DBDA-BF41-BB45-4E78CA59BF01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D7A7C-480B-544B-BF9B-46F0D1C87DF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9649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91FE6-DBDA-BF41-BB45-4E78CA59BF01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D7A7C-480B-544B-BF9B-46F0D1C87DF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5806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91FE6-DBDA-BF41-BB45-4E78CA59BF01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D7A7C-480B-544B-BF9B-46F0D1C87DF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720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91FE6-DBDA-BF41-BB45-4E78CA59BF01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D7A7C-480B-544B-BF9B-46F0D1C87DF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0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91FE6-DBDA-BF41-BB45-4E78CA59BF01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D7A7C-480B-544B-BF9B-46F0D1C87DF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505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91FE6-DBDA-BF41-BB45-4E78CA59BF01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D7A7C-480B-544B-BF9B-46F0D1C87DF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5381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91FE6-DBDA-BF41-BB45-4E78CA59BF01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D7A7C-480B-544B-BF9B-46F0D1C87DF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949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91FE6-DBDA-BF41-BB45-4E78CA59BF01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D7A7C-480B-544B-BF9B-46F0D1C87DF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325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91FE6-DBDA-BF41-BB45-4E78CA59BF01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D7A7C-480B-544B-BF9B-46F0D1C87DF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7369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0" y="8549747"/>
            <a:ext cx="6858000" cy="135625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907173"/>
            <a:ext cx="6858000" cy="95635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29" r="13082" b="22792"/>
          <a:stretch/>
        </p:blipFill>
        <p:spPr>
          <a:xfrm>
            <a:off x="104172" y="437240"/>
            <a:ext cx="1898248" cy="1896216"/>
          </a:xfrm>
          <a:prstGeom prst="ellipse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3124011" y="1123738"/>
            <a:ext cx="2875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>
                <a:solidFill>
                  <a:schemeClr val="bg1"/>
                </a:solidFill>
              </a:rPr>
              <a:t>Titulo</a:t>
            </a:r>
            <a:r>
              <a:rPr lang="fr-FR" sz="2800" dirty="0">
                <a:solidFill>
                  <a:schemeClr val="bg1"/>
                </a:solidFill>
              </a:rPr>
              <a:t> do </a:t>
            </a:r>
            <a:r>
              <a:rPr lang="fr-FR" sz="2800" dirty="0" err="1">
                <a:solidFill>
                  <a:schemeClr val="bg1"/>
                </a:solidFill>
              </a:rPr>
              <a:t>trabalho</a:t>
            </a:r>
            <a:r>
              <a:rPr lang="fr-FR" sz="2800" dirty="0">
                <a:solidFill>
                  <a:schemeClr val="bg1"/>
                </a:solidFill>
              </a:rPr>
              <a:t> </a:t>
            </a:r>
            <a:endParaRPr lang="fr-FR" sz="2800" dirty="0">
              <a:solidFill>
                <a:schemeClr val="bg1"/>
              </a:solidFill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128431"/>
              </p:ext>
            </p:extLst>
          </p:nvPr>
        </p:nvGraphicFramePr>
        <p:xfrm>
          <a:off x="3808071" y="133932"/>
          <a:ext cx="2925503" cy="731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925503"/>
              </a:tblGrid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err="1" smtClean="0"/>
                        <a:t>Endereço</a:t>
                      </a:r>
                      <a:r>
                        <a:rPr lang="en-US" sz="1000" b="1" dirty="0" smtClean="0"/>
                        <a:t>: </a:t>
                      </a:r>
                      <a:r>
                        <a:rPr lang="en-US" sz="1000" b="0" dirty="0" smtClean="0"/>
                        <a:t>12 Street Name, </a:t>
                      </a:r>
                      <a:r>
                        <a:rPr lang="en-US" sz="1000" b="0" dirty="0" err="1" smtClean="0"/>
                        <a:t>Lisboa</a:t>
                      </a:r>
                      <a:endParaRPr lang="fr-FR" sz="1000" b="0" dirty="0" smtClean="0">
                        <a:solidFill>
                          <a:schemeClr val="dk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err="1" smtClean="0"/>
                        <a:t>Telefone</a:t>
                      </a:r>
                      <a:r>
                        <a:rPr lang="fr-FR" sz="1000" b="1" dirty="0" smtClean="0"/>
                        <a:t>: </a:t>
                      </a:r>
                      <a:r>
                        <a:rPr lang="fr-FR" sz="1000" b="0" dirty="0" smtClean="0"/>
                        <a:t>000 111 333</a:t>
                      </a:r>
                      <a:endParaRPr lang="fr-FR" sz="1000" b="0" dirty="0" smtClean="0">
                        <a:solidFill>
                          <a:schemeClr val="dk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Email: </a:t>
                      </a:r>
                      <a:r>
                        <a:rPr lang="fr-FR" sz="1000" b="0" dirty="0" smtClean="0"/>
                        <a:t>name@mail.com</a:t>
                      </a:r>
                      <a:endParaRPr lang="fr-FR" sz="1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517502"/>
              </p:ext>
            </p:extLst>
          </p:nvPr>
        </p:nvGraphicFramePr>
        <p:xfrm>
          <a:off x="104171" y="2432549"/>
          <a:ext cx="6629403" cy="7259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5616"/>
                <a:gridCol w="2623787"/>
              </a:tblGrid>
              <a:tr h="368806">
                <a:tc>
                  <a:txBody>
                    <a:bodyPr/>
                    <a:lstStyle/>
                    <a:p>
                      <a:r>
                        <a:rPr lang="fr-FR" sz="2000" b="0" dirty="0" err="1" smtClean="0">
                          <a:solidFill>
                            <a:sysClr val="windowText" lastClr="000000"/>
                          </a:solidFill>
                        </a:rPr>
                        <a:t>Experiência</a:t>
                      </a:r>
                      <a:r>
                        <a:rPr lang="fr-FR" sz="2000" b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fr-FR" sz="2000" b="0" dirty="0" err="1" smtClean="0">
                          <a:solidFill>
                            <a:sysClr val="windowText" lastClr="000000"/>
                          </a:solidFill>
                        </a:rPr>
                        <a:t>profissional</a:t>
                      </a:r>
                      <a:r>
                        <a:rPr lang="fr-FR" sz="2000" b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lang="fr-FR" sz="2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000" b="0" dirty="0" err="1" smtClean="0">
                          <a:solidFill>
                            <a:sysClr val="windowText" lastClr="000000"/>
                          </a:solidFill>
                        </a:rPr>
                        <a:t>Formação</a:t>
                      </a:r>
                      <a:r>
                        <a:rPr lang="fr-FR" sz="2000" b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lang="fr-FR" sz="2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94350"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 smtClean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MICROSOFT</a:t>
                      </a:r>
                      <a:r>
                        <a:rPr lang="en-US" sz="1400" b="1" kern="1200" dirty="0" smtClean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WEB DEVELOPER</a:t>
                      </a:r>
                      <a:r>
                        <a:rPr lang="en-US" sz="14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4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4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US" sz="14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UNIVERSIDADE | </a:t>
                      </a:r>
                      <a:r>
                        <a:rPr lang="en-US" sz="14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</a:t>
                      </a:r>
                      <a:endParaRPr lang="fr-FR" sz="1400" kern="1200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a-DK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fr-FR" sz="1200" b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r"/>
                      <a:r>
                        <a:rPr lang="en-US" sz="14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UNIVERSIDADE | </a:t>
                      </a:r>
                      <a:r>
                        <a:rPr lang="en-US" sz="14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</a:t>
                      </a:r>
                      <a:endParaRPr lang="fr-FR" sz="1400" kern="1200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a-DK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en-GB" sz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r"/>
                      <a:r>
                        <a:rPr lang="en-US" sz="14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UNIVERSIDADE | </a:t>
                      </a:r>
                      <a:r>
                        <a:rPr lang="en-US" sz="14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</a:t>
                      </a:r>
                      <a:endParaRPr lang="fr-FR" sz="1400" kern="1200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a-DK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94350"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 smtClean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MICROSOFT</a:t>
                      </a:r>
                      <a:r>
                        <a:rPr lang="en-US" sz="1400" b="1" kern="1200" dirty="0" smtClean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WEB DEVELOPER</a:t>
                      </a:r>
                      <a:r>
                        <a:rPr lang="en-US" sz="14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4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4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794350"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 smtClean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MICROSOFT</a:t>
                      </a:r>
                      <a:r>
                        <a:rPr lang="en-US" sz="1400" b="1" kern="1200" dirty="0" smtClean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WEB DEVELOPER</a:t>
                      </a:r>
                      <a:r>
                        <a:rPr lang="en-US" sz="14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4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4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000" b="0" dirty="0" err="1" smtClean="0">
                          <a:solidFill>
                            <a:sysClr val="windowText" lastClr="000000"/>
                          </a:solidFill>
                        </a:rPr>
                        <a:t>Qualificações</a:t>
                      </a:r>
                      <a:r>
                        <a:rPr lang="fr-FR" sz="2000" b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lang="en-GB" sz="200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94350"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 smtClean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MICROSOFT</a:t>
                      </a:r>
                      <a:r>
                        <a:rPr lang="en-US" sz="1400" b="1" kern="1200" dirty="0" smtClean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WEB DEVELOPER</a:t>
                      </a:r>
                      <a:r>
                        <a:rPr lang="en-US" sz="14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4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4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GB" sz="200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64568"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 smtClean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MICROSOFT</a:t>
                      </a:r>
                      <a:r>
                        <a:rPr lang="en-US" sz="1400" b="1" kern="1200" dirty="0" smtClean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WEB DEVELOPER</a:t>
                      </a:r>
                      <a:r>
                        <a:rPr lang="en-US" sz="14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4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4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0" kern="1200" dirty="0" err="1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Idiomas</a:t>
                      </a:r>
                      <a:endParaRPr lang="en-GB" sz="2000" b="0" kern="1200" dirty="0" smtClean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0733">
                <a:tc>
                  <a:txBody>
                    <a:bodyPr/>
                    <a:lstStyle/>
                    <a:p>
                      <a:pPr algn="l"/>
                      <a:endParaRPr lang="fr-FR" sz="12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GB" sz="120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8806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 err="1" smtClean="0">
                          <a:solidFill>
                            <a:sysClr val="windowText" lastClr="000000"/>
                          </a:solidFill>
                        </a:rPr>
                        <a:t>Informação</a:t>
                      </a:r>
                      <a:r>
                        <a:rPr lang="fr-FR" sz="2000" b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fr-FR" sz="2000" b="0" dirty="0" err="1" smtClean="0">
                          <a:solidFill>
                            <a:sysClr val="windowText" lastClr="000000"/>
                          </a:solidFill>
                        </a:rPr>
                        <a:t>adicional</a:t>
                      </a:r>
                      <a:r>
                        <a:rPr lang="fr-FR" sz="2000" b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lang="fr-FR" sz="20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GB" sz="120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5545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GB" sz="120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68806">
                <a:tc>
                  <a:txBody>
                    <a:bodyPr/>
                    <a:lstStyle/>
                    <a:p>
                      <a:pPr algn="l"/>
                      <a:r>
                        <a:rPr lang="fr-FR" sz="20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Objetivo</a:t>
                      </a:r>
                      <a:endParaRPr lang="fr-FR" sz="20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GB" sz="120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</a:tr>
              <a:tr h="595763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en-GB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sit </a:t>
                      </a:r>
                      <a:r>
                        <a:rPr lang="en-GB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GB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GB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GB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r>
                        <a:rPr lang="en-GB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en-GB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fames ac ante ipsum </a:t>
                      </a:r>
                      <a:r>
                        <a:rPr lang="en-GB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en-GB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2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GB" sz="120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" name="ZoneTexte 25"/>
          <p:cNvSpPr txBox="1"/>
          <p:nvPr/>
        </p:nvSpPr>
        <p:spPr>
          <a:xfrm>
            <a:off x="5667685" y="4963753"/>
            <a:ext cx="10743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QUALIFICAÇÕ 1</a:t>
            </a:r>
            <a:endParaRPr lang="fr-FR" sz="1100" dirty="0"/>
          </a:p>
        </p:txBody>
      </p:sp>
      <p:sp>
        <p:nvSpPr>
          <p:cNvPr id="27" name="ZoneTexte 26"/>
          <p:cNvSpPr txBox="1"/>
          <p:nvPr/>
        </p:nvSpPr>
        <p:spPr>
          <a:xfrm>
            <a:off x="5667685" y="5229065"/>
            <a:ext cx="10743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QUALIFICAÇÕ 1</a:t>
            </a:r>
            <a:endParaRPr lang="fr-FR" sz="1100" dirty="0"/>
          </a:p>
        </p:txBody>
      </p:sp>
      <p:sp>
        <p:nvSpPr>
          <p:cNvPr id="28" name="ZoneTexte 27"/>
          <p:cNvSpPr txBox="1"/>
          <p:nvPr/>
        </p:nvSpPr>
        <p:spPr>
          <a:xfrm>
            <a:off x="5656341" y="5493720"/>
            <a:ext cx="10743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QUALIFICAÇÕ 1</a:t>
            </a:r>
            <a:endParaRPr lang="fr-FR" sz="1100" dirty="0"/>
          </a:p>
        </p:txBody>
      </p:sp>
      <p:sp>
        <p:nvSpPr>
          <p:cNvPr id="29" name="ZoneTexte 28"/>
          <p:cNvSpPr txBox="1"/>
          <p:nvPr/>
        </p:nvSpPr>
        <p:spPr>
          <a:xfrm>
            <a:off x="5667685" y="5761448"/>
            <a:ext cx="10743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QUALIFICAÇÕ 1</a:t>
            </a:r>
            <a:endParaRPr lang="fr-FR" sz="1100" dirty="0"/>
          </a:p>
        </p:txBody>
      </p:sp>
      <p:sp>
        <p:nvSpPr>
          <p:cNvPr id="31" name="Rectangle 30"/>
          <p:cNvSpPr/>
          <p:nvPr/>
        </p:nvSpPr>
        <p:spPr>
          <a:xfrm>
            <a:off x="4188802" y="5578315"/>
            <a:ext cx="1256328" cy="92417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4351713" y="5048330"/>
            <a:ext cx="1093417" cy="92417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4279900" y="5315081"/>
            <a:ext cx="1169617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4815264" y="5837942"/>
            <a:ext cx="629866" cy="95266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>
            <a:off x="6101450" y="6702181"/>
            <a:ext cx="5934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INGLÊS</a:t>
            </a:r>
            <a:endParaRPr lang="fr-FR" sz="1100" dirty="0"/>
          </a:p>
        </p:txBody>
      </p:sp>
      <p:sp>
        <p:nvSpPr>
          <p:cNvPr id="41" name="ZoneTexte 40"/>
          <p:cNvSpPr txBox="1"/>
          <p:nvPr/>
        </p:nvSpPr>
        <p:spPr>
          <a:xfrm>
            <a:off x="5998328" y="6981845"/>
            <a:ext cx="7072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FRANCÊS</a:t>
            </a:r>
            <a:endParaRPr lang="fr-FR" sz="1100" dirty="0"/>
          </a:p>
        </p:txBody>
      </p:sp>
      <p:sp>
        <p:nvSpPr>
          <p:cNvPr id="42" name="ZoneTexte 41"/>
          <p:cNvSpPr txBox="1"/>
          <p:nvPr/>
        </p:nvSpPr>
        <p:spPr>
          <a:xfrm>
            <a:off x="5930067" y="7242175"/>
            <a:ext cx="8034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ESPANHOL</a:t>
            </a:r>
            <a:endParaRPr lang="fr-FR" sz="1100" dirty="0"/>
          </a:p>
        </p:txBody>
      </p:sp>
      <p:sp>
        <p:nvSpPr>
          <p:cNvPr id="44" name="Rectangle 43"/>
          <p:cNvSpPr/>
          <p:nvPr/>
        </p:nvSpPr>
        <p:spPr>
          <a:xfrm>
            <a:off x="4357287" y="6802060"/>
            <a:ext cx="1256328" cy="889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4748602" y="7062112"/>
            <a:ext cx="865013" cy="889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4692077" y="7350985"/>
            <a:ext cx="921538" cy="889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616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</TotalTime>
  <Words>286</Words>
  <Application>Microsoft Office PowerPoint</Application>
  <PresentationFormat>A4 (210 x 297 mm)</PresentationFormat>
  <Paragraphs>37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18</cp:revision>
  <dcterms:created xsi:type="dcterms:W3CDTF">2016-06-10T08:08:52Z</dcterms:created>
  <dcterms:modified xsi:type="dcterms:W3CDTF">2018-12-21T21:20:49Z</dcterms:modified>
</cp:coreProperties>
</file>